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theme/theme27.xml" ContentType="application/vnd.openxmlformats-officedocument.theme+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8.xml" ContentType="application/vnd.openxmlformats-officedocument.theme+xml"/>
  <Override PartName="/ppt/slideLayouts/slideLayout375.xml" ContentType="application/vnd.openxmlformats-officedocument.presentationml.slideLayout+xml"/>
  <Override PartName="/ppt/theme/theme3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0.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2.xml" ContentType="application/vnd.openxmlformats-officedocument.theme+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8.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0.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1.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theme/themeOverride6.xml" ContentType="application/vnd.openxmlformats-officedocument.themeOverride+xml"/>
  <Override PartName="/ppt/notesSlides/notesSlide35.xml" ContentType="application/vnd.openxmlformats-officedocument.presentationml.notesSlide+xml"/>
  <Override PartName="/ppt/charts/chart4.xml" ContentType="application/vnd.openxmlformats-officedocument.drawingml.chart+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5.xml" ContentType="application/vnd.openxmlformats-officedocument.drawingml.chart+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82" r:id="rId3"/>
    <p:sldMasterId id="2147484384" r:id="rId4"/>
    <p:sldMasterId id="2147484434" r:id="rId5"/>
    <p:sldMasterId id="2147484451" r:id="rId6"/>
    <p:sldMasterId id="2147484463" r:id="rId7"/>
    <p:sldMasterId id="2147486109" r:id="rId8"/>
    <p:sldMasterId id="2147486123" r:id="rId9"/>
    <p:sldMasterId id="2147486127" r:id="rId10"/>
    <p:sldMasterId id="2147486151" r:id="rId11"/>
    <p:sldMasterId id="2147486163" r:id="rId12"/>
    <p:sldMasterId id="2147486175" r:id="rId13"/>
    <p:sldMasterId id="2147486187" r:id="rId14"/>
    <p:sldMasterId id="2147486199" r:id="rId15"/>
    <p:sldMasterId id="2147486211" r:id="rId16"/>
    <p:sldMasterId id="2147486223" r:id="rId17"/>
    <p:sldMasterId id="2147486235" r:id="rId18"/>
    <p:sldMasterId id="2147486247" r:id="rId19"/>
    <p:sldMasterId id="2147486260" r:id="rId20"/>
    <p:sldMasterId id="2147486274" r:id="rId21"/>
    <p:sldMasterId id="2147486286" r:id="rId22"/>
    <p:sldMasterId id="2147486298" r:id="rId23"/>
    <p:sldMasterId id="2147486310" r:id="rId24"/>
    <p:sldMasterId id="2147486334" r:id="rId25"/>
    <p:sldMasterId id="2147486370" r:id="rId26"/>
    <p:sldMasterId id="2147486382" r:id="rId27"/>
    <p:sldMasterId id="2147486384" r:id="rId28"/>
    <p:sldMasterId id="2147486386" r:id="rId29"/>
    <p:sldMasterId id="2147486389" r:id="rId30"/>
    <p:sldMasterId id="2147486414" r:id="rId31"/>
    <p:sldMasterId id="2147486426" r:id="rId32"/>
    <p:sldMasterId id="2147486438" r:id="rId33"/>
    <p:sldMasterId id="2147486450" r:id="rId34"/>
    <p:sldMasterId id="2147486462" r:id="rId35"/>
    <p:sldMasterId id="2147486475" r:id="rId36"/>
    <p:sldMasterId id="2147486491" r:id="rId37"/>
    <p:sldMasterId id="2147486504" r:id="rId38"/>
    <p:sldMasterId id="2147486516" r:id="rId39"/>
    <p:sldMasterId id="2147486518" r:id="rId40"/>
    <p:sldMasterId id="2147486530" r:id="rId41"/>
    <p:sldMasterId id="2147486544" r:id="rId42"/>
    <p:sldMasterId id="2147486556" r:id="rId43"/>
    <p:sldMasterId id="2147486558" r:id="rId44"/>
    <p:sldMasterId id="2147486561" r:id="rId45"/>
    <p:sldMasterId id="2147486573" r:id="rId46"/>
    <p:sldMasterId id="2147486585" r:id="rId47"/>
    <p:sldMasterId id="2147486597" r:id="rId48"/>
    <p:sldMasterId id="2147486609" r:id="rId49"/>
    <p:sldMasterId id="2147486621" r:id="rId50"/>
    <p:sldMasterId id="2147486645" r:id="rId51"/>
    <p:sldMasterId id="2147486657" r:id="rId52"/>
  </p:sldMasterIdLst>
  <p:notesMasterIdLst>
    <p:notesMasterId r:id="rId223"/>
  </p:notesMasterIdLst>
  <p:sldIdLst>
    <p:sldId id="5354" r:id="rId53"/>
    <p:sldId id="3812" r:id="rId54"/>
    <p:sldId id="3813" r:id="rId55"/>
    <p:sldId id="3814" r:id="rId56"/>
    <p:sldId id="3815" r:id="rId57"/>
    <p:sldId id="3816" r:id="rId58"/>
    <p:sldId id="3817" r:id="rId59"/>
    <p:sldId id="3818" r:id="rId60"/>
    <p:sldId id="3819" r:id="rId61"/>
    <p:sldId id="5356" r:id="rId62"/>
    <p:sldId id="3821" r:id="rId63"/>
    <p:sldId id="3822" r:id="rId64"/>
    <p:sldId id="3823" r:id="rId65"/>
    <p:sldId id="3824" r:id="rId66"/>
    <p:sldId id="3825" r:id="rId67"/>
    <p:sldId id="3826" r:id="rId68"/>
    <p:sldId id="3827" r:id="rId69"/>
    <p:sldId id="3828" r:id="rId70"/>
    <p:sldId id="3829" r:id="rId71"/>
    <p:sldId id="1149" r:id="rId72"/>
    <p:sldId id="5224" r:id="rId73"/>
    <p:sldId id="5225" r:id="rId74"/>
    <p:sldId id="5226" r:id="rId75"/>
    <p:sldId id="534" r:id="rId76"/>
    <p:sldId id="2575" r:id="rId77"/>
    <p:sldId id="613" r:id="rId78"/>
    <p:sldId id="3683" r:id="rId79"/>
    <p:sldId id="3684" r:id="rId80"/>
    <p:sldId id="3685" r:id="rId81"/>
    <p:sldId id="714" r:id="rId82"/>
    <p:sldId id="3686" r:id="rId83"/>
    <p:sldId id="3687" r:id="rId84"/>
    <p:sldId id="3688" r:id="rId85"/>
    <p:sldId id="3689" r:id="rId86"/>
    <p:sldId id="5447" r:id="rId87"/>
    <p:sldId id="3773" r:id="rId88"/>
    <p:sldId id="5448" r:id="rId89"/>
    <p:sldId id="5449" r:id="rId90"/>
    <p:sldId id="5450" r:id="rId91"/>
    <p:sldId id="5451" r:id="rId92"/>
    <p:sldId id="5452" r:id="rId93"/>
    <p:sldId id="5453" r:id="rId94"/>
    <p:sldId id="3780" r:id="rId95"/>
    <p:sldId id="3781" r:id="rId96"/>
    <p:sldId id="323" r:id="rId97"/>
    <p:sldId id="4135" r:id="rId98"/>
    <p:sldId id="3782" r:id="rId99"/>
    <p:sldId id="3783" r:id="rId100"/>
    <p:sldId id="5444" r:id="rId101"/>
    <p:sldId id="5445" r:id="rId102"/>
    <p:sldId id="5446" r:id="rId103"/>
    <p:sldId id="5419" r:id="rId104"/>
    <p:sldId id="5420" r:id="rId105"/>
    <p:sldId id="356" r:id="rId106"/>
    <p:sldId id="470" r:id="rId107"/>
    <p:sldId id="5421" r:id="rId108"/>
    <p:sldId id="5422" r:id="rId109"/>
    <p:sldId id="5423" r:id="rId110"/>
    <p:sldId id="5424" r:id="rId111"/>
    <p:sldId id="5425" r:id="rId112"/>
    <p:sldId id="5426" r:id="rId113"/>
    <p:sldId id="5427" r:id="rId114"/>
    <p:sldId id="5428" r:id="rId115"/>
    <p:sldId id="5429" r:id="rId116"/>
    <p:sldId id="5430" r:id="rId117"/>
    <p:sldId id="5431" r:id="rId118"/>
    <p:sldId id="5432" r:id="rId119"/>
    <p:sldId id="5433" r:id="rId120"/>
    <p:sldId id="5434" r:id="rId121"/>
    <p:sldId id="5435" r:id="rId122"/>
    <p:sldId id="5436" r:id="rId123"/>
    <p:sldId id="5437" r:id="rId124"/>
    <p:sldId id="5438" r:id="rId125"/>
    <p:sldId id="5439" r:id="rId126"/>
    <p:sldId id="5440" r:id="rId127"/>
    <p:sldId id="5218" r:id="rId128"/>
    <p:sldId id="5234" r:id="rId129"/>
    <p:sldId id="651" r:id="rId130"/>
    <p:sldId id="457" r:id="rId131"/>
    <p:sldId id="5459" r:id="rId132"/>
    <p:sldId id="5442" r:id="rId133"/>
    <p:sldId id="5443" r:id="rId134"/>
    <p:sldId id="5369" r:id="rId135"/>
    <p:sldId id="5370" r:id="rId136"/>
    <p:sldId id="5371" r:id="rId137"/>
    <p:sldId id="5372" r:id="rId138"/>
    <p:sldId id="5373" r:id="rId139"/>
    <p:sldId id="5374" r:id="rId140"/>
    <p:sldId id="5375" r:id="rId141"/>
    <p:sldId id="5376" r:id="rId142"/>
    <p:sldId id="5377" r:id="rId143"/>
    <p:sldId id="5378" r:id="rId144"/>
    <p:sldId id="5379" r:id="rId145"/>
    <p:sldId id="5380" r:id="rId146"/>
    <p:sldId id="5381" r:id="rId147"/>
    <p:sldId id="5382" r:id="rId148"/>
    <p:sldId id="5383" r:id="rId149"/>
    <p:sldId id="5384" r:id="rId150"/>
    <p:sldId id="5385" r:id="rId151"/>
    <p:sldId id="5386" r:id="rId152"/>
    <p:sldId id="5387" r:id="rId153"/>
    <p:sldId id="5388" r:id="rId154"/>
    <p:sldId id="5389" r:id="rId155"/>
    <p:sldId id="5390" r:id="rId156"/>
    <p:sldId id="5391" r:id="rId157"/>
    <p:sldId id="5392" r:id="rId158"/>
    <p:sldId id="5393" r:id="rId159"/>
    <p:sldId id="5394" r:id="rId160"/>
    <p:sldId id="5395" r:id="rId161"/>
    <p:sldId id="5396" r:id="rId162"/>
    <p:sldId id="5397" r:id="rId163"/>
    <p:sldId id="5398" r:id="rId164"/>
    <p:sldId id="5399" r:id="rId165"/>
    <p:sldId id="5400" r:id="rId166"/>
    <p:sldId id="5401" r:id="rId167"/>
    <p:sldId id="5402" r:id="rId168"/>
    <p:sldId id="5403" r:id="rId169"/>
    <p:sldId id="5404" r:id="rId170"/>
    <p:sldId id="5405" r:id="rId171"/>
    <p:sldId id="5406" r:id="rId172"/>
    <p:sldId id="5407" r:id="rId173"/>
    <p:sldId id="5408" r:id="rId174"/>
    <p:sldId id="5409" r:id="rId175"/>
    <p:sldId id="5410" r:id="rId176"/>
    <p:sldId id="5411" r:id="rId177"/>
    <p:sldId id="5412" r:id="rId178"/>
    <p:sldId id="5413" r:id="rId179"/>
    <p:sldId id="5414" r:id="rId180"/>
    <p:sldId id="5415" r:id="rId181"/>
    <p:sldId id="5416" r:id="rId182"/>
    <p:sldId id="5417" r:id="rId183"/>
    <p:sldId id="5252" r:id="rId184"/>
    <p:sldId id="5454" r:id="rId185"/>
    <p:sldId id="5455" r:id="rId186"/>
    <p:sldId id="5456" r:id="rId187"/>
    <p:sldId id="5457" r:id="rId188"/>
    <p:sldId id="5458" r:id="rId189"/>
    <p:sldId id="328" r:id="rId190"/>
    <p:sldId id="4046" r:id="rId191"/>
    <p:sldId id="482" r:id="rId192"/>
    <p:sldId id="483" r:id="rId193"/>
    <p:sldId id="484" r:id="rId194"/>
    <p:sldId id="485" r:id="rId195"/>
    <p:sldId id="486" r:id="rId196"/>
    <p:sldId id="487" r:id="rId197"/>
    <p:sldId id="488" r:id="rId198"/>
    <p:sldId id="489" r:id="rId199"/>
    <p:sldId id="490" r:id="rId200"/>
    <p:sldId id="491" r:id="rId201"/>
    <p:sldId id="492" r:id="rId202"/>
    <p:sldId id="493" r:id="rId203"/>
    <p:sldId id="494" r:id="rId204"/>
    <p:sldId id="502" r:id="rId205"/>
    <p:sldId id="1143" r:id="rId206"/>
    <p:sldId id="506" r:id="rId207"/>
    <p:sldId id="507" r:id="rId208"/>
    <p:sldId id="508" r:id="rId209"/>
    <p:sldId id="509" r:id="rId210"/>
    <p:sldId id="510" r:id="rId211"/>
    <p:sldId id="511" r:id="rId212"/>
    <p:sldId id="512" r:id="rId213"/>
    <p:sldId id="503" r:id="rId214"/>
    <p:sldId id="504" r:id="rId215"/>
    <p:sldId id="505" r:id="rId216"/>
    <p:sldId id="498" r:id="rId217"/>
    <p:sldId id="499" r:id="rId218"/>
    <p:sldId id="500" r:id="rId219"/>
    <p:sldId id="501" r:id="rId220"/>
    <p:sldId id="495" r:id="rId221"/>
    <p:sldId id="496" r:id="rId222"/>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E30DC58-5FF2-3045-8818-2190E751AAA5}">
          <p14:sldIdLst>
            <p14:sldId id="5354"/>
            <p14:sldId id="3812"/>
            <p14:sldId id="3813"/>
            <p14:sldId id="3814"/>
            <p14:sldId id="3815"/>
            <p14:sldId id="3816"/>
            <p14:sldId id="3817"/>
            <p14:sldId id="3818"/>
            <p14:sldId id="3819"/>
            <p14:sldId id="5356"/>
            <p14:sldId id="3821"/>
            <p14:sldId id="3822"/>
            <p14:sldId id="3823"/>
            <p14:sldId id="3824"/>
            <p14:sldId id="3825"/>
            <p14:sldId id="3826"/>
            <p14:sldId id="3827"/>
            <p14:sldId id="3828"/>
            <p14:sldId id="3829"/>
            <p14:sldId id="1149"/>
          </p14:sldIdLst>
        </p14:section>
        <p14:section name="Introduction" id="{CD08FD16-C953-F442-9482-CEB48CAF2A01}">
          <p14:sldIdLst>
            <p14:sldId id="5224"/>
            <p14:sldId id="5225"/>
            <p14:sldId id="5226"/>
            <p14:sldId id="534"/>
            <p14:sldId id="2575"/>
            <p14:sldId id="613"/>
            <p14:sldId id="3683"/>
            <p14:sldId id="3684"/>
            <p14:sldId id="3685"/>
            <p14:sldId id="714"/>
            <p14:sldId id="3686"/>
            <p14:sldId id="3687"/>
            <p14:sldId id="3688"/>
            <p14:sldId id="3689"/>
          </p14:sldIdLst>
        </p14:section>
        <p14:section name="Sermon" id="{C8C1FD0B-10A1-9947-9AD7-759107B440A3}">
          <p14:sldIdLst>
            <p14:sldId id="5447"/>
            <p14:sldId id="3773"/>
            <p14:sldId id="5448"/>
            <p14:sldId id="5449"/>
            <p14:sldId id="5450"/>
            <p14:sldId id="5451"/>
            <p14:sldId id="5452"/>
            <p14:sldId id="5453"/>
            <p14:sldId id="3780"/>
            <p14:sldId id="3781"/>
            <p14:sldId id="323"/>
            <p14:sldId id="4135"/>
            <p14:sldId id="3782"/>
            <p14:sldId id="3783"/>
          </p14:sldIdLst>
        </p14:section>
        <p14:section name="Verses" id="{0B43EA89-673B-BD4A-969D-F48A5D34646E}">
          <p14:sldIdLst>
            <p14:sldId id="5444"/>
            <p14:sldId id="5445"/>
            <p14:sldId id="5446"/>
            <p14:sldId id="5419"/>
            <p14:sldId id="5420"/>
            <p14:sldId id="356"/>
            <p14:sldId id="470"/>
            <p14:sldId id="5421"/>
            <p14:sldId id="5422"/>
            <p14:sldId id="5423"/>
            <p14:sldId id="5424"/>
            <p14:sldId id="5425"/>
            <p14:sldId id="5426"/>
            <p14:sldId id="5427"/>
            <p14:sldId id="5428"/>
            <p14:sldId id="5429"/>
            <p14:sldId id="5430"/>
            <p14:sldId id="5431"/>
            <p14:sldId id="5432"/>
            <p14:sldId id="5433"/>
            <p14:sldId id="5434"/>
            <p14:sldId id="5435"/>
            <p14:sldId id="5436"/>
            <p14:sldId id="5437"/>
            <p14:sldId id="5438"/>
            <p14:sldId id="5439"/>
            <p14:sldId id="5440"/>
            <p14:sldId id="5218"/>
            <p14:sldId id="5234"/>
            <p14:sldId id="651"/>
            <p14:sldId id="457"/>
            <p14:sldId id="5459"/>
            <p14:sldId id="5442"/>
            <p14:sldId id="5443"/>
            <p14:sldId id="5369"/>
            <p14:sldId id="5370"/>
            <p14:sldId id="5371"/>
            <p14:sldId id="5372"/>
            <p14:sldId id="5373"/>
            <p14:sldId id="5374"/>
            <p14:sldId id="5375"/>
            <p14:sldId id="5376"/>
            <p14:sldId id="5377"/>
            <p14:sldId id="5378"/>
            <p14:sldId id="5379"/>
            <p14:sldId id="5380"/>
            <p14:sldId id="5381"/>
            <p14:sldId id="5382"/>
            <p14:sldId id="5383"/>
            <p14:sldId id="5384"/>
            <p14:sldId id="5385"/>
            <p14:sldId id="5386"/>
            <p14:sldId id="5387"/>
            <p14:sldId id="5388"/>
            <p14:sldId id="5389"/>
            <p14:sldId id="5390"/>
            <p14:sldId id="5391"/>
            <p14:sldId id="5392"/>
            <p14:sldId id="5393"/>
            <p14:sldId id="5394"/>
            <p14:sldId id="5395"/>
            <p14:sldId id="5396"/>
            <p14:sldId id="5397"/>
            <p14:sldId id="5398"/>
            <p14:sldId id="5399"/>
            <p14:sldId id="5400"/>
            <p14:sldId id="5401"/>
            <p14:sldId id="5402"/>
            <p14:sldId id="5403"/>
            <p14:sldId id="5404"/>
            <p14:sldId id="5405"/>
            <p14:sldId id="5406"/>
            <p14:sldId id="5407"/>
            <p14:sldId id="5408"/>
            <p14:sldId id="5409"/>
            <p14:sldId id="5410"/>
            <p14:sldId id="5411"/>
            <p14:sldId id="5412"/>
            <p14:sldId id="5413"/>
            <p14:sldId id="5414"/>
            <p14:sldId id="5415"/>
            <p14:sldId id="5416"/>
            <p14:sldId id="5417"/>
            <p14:sldId id="5252"/>
          </p14:sldIdLst>
        </p14:section>
        <p14:section name="Conclusion" id="{71531957-09D8-364A-A883-4576417DE6F0}">
          <p14:sldIdLst>
            <p14:sldId id="5454"/>
            <p14:sldId id="5455"/>
            <p14:sldId id="5456"/>
            <p14:sldId id="5457"/>
            <p14:sldId id="5458"/>
            <p14:sldId id="328"/>
            <p14:sldId id="4046"/>
          </p14:sldIdLst>
        </p14:section>
        <p14:section name="Supplements" id="{0437A50E-AD8A-4147-9617-F98223104E0B}">
          <p14:sldIdLst>
            <p14:sldId id="482"/>
            <p14:sldId id="483"/>
            <p14:sldId id="484"/>
            <p14:sldId id="485"/>
            <p14:sldId id="486"/>
            <p14:sldId id="487"/>
            <p14:sldId id="488"/>
            <p14:sldId id="489"/>
            <p14:sldId id="490"/>
            <p14:sldId id="491"/>
            <p14:sldId id="492"/>
            <p14:sldId id="493"/>
            <p14:sldId id="494"/>
            <p14:sldId id="502"/>
            <p14:sldId id="1143"/>
            <p14:sldId id="506"/>
            <p14:sldId id="507"/>
            <p14:sldId id="508"/>
            <p14:sldId id="509"/>
            <p14:sldId id="510"/>
            <p14:sldId id="511"/>
            <p14:sldId id="512"/>
            <p14:sldId id="503"/>
            <p14:sldId id="504"/>
            <p14:sldId id="505"/>
            <p14:sldId id="498"/>
            <p14:sldId id="499"/>
            <p14:sldId id="500"/>
            <p14:sldId id="501"/>
            <p14:sldId id="495"/>
            <p14:sldId id="4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754" autoAdjust="0"/>
    <p:restoredTop sz="93884" autoAdjust="0"/>
  </p:normalViewPr>
  <p:slideViewPr>
    <p:cSldViewPr>
      <p:cViewPr varScale="1">
        <p:scale>
          <a:sx n="161" d="100"/>
          <a:sy n="161" d="100"/>
        </p:scale>
        <p:origin x="480" y="208"/>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226" Type="http://schemas.openxmlformats.org/officeDocument/2006/relationships/theme" Target="theme/theme1.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slide" Target="slides/slide16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3/15/24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583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كوني قسيسًا، فهذا يمنحني الأمتياز لتعليم كلمة الله في عطلات نهاية الأسبوع أيضًا. </a:t>
            </a:r>
            <a:endParaRPr lang="en-US" b="1" dirty="0">
              <a:latin typeface="Arial" panose="020B0604020202020204" pitchFamily="34" charset="0"/>
              <a:ea typeface="ＭＳ Ｐゴシック" charset="0"/>
              <a:cs typeface="Arial" panose="020B0604020202020204" pitchFamily="34" charset="0"/>
            </a:endParaRP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"علينا أن نهتم باحتياجاتنا هنا أولاً!" هي تجربة لبعض الكنائس. لهذا عندما قمنا بزراعة كنيستنا الدولية في سنغافورة، التزمنا أن نستثمر منذ البداية في بلدان أخرى بنسبة 20% من تقدماتنا!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هناك العديد من الطرق الذكية التي أبتكرها الشيطان لإبعاد الكنيسة عن تفويضها الأساسي. لنكن حذرين منهم، كما تحذرنا الآية 11...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374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Demetrius was almost assuredly the missionary who carried the letter from John to Gaius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SG" b="1" dirty="0">
                <a:latin typeface="Arial" panose="020B0604020202020204" pitchFamily="34" charset="0"/>
                <a:cs typeface="Arial" panose="020B0604020202020204" pitchFamily="34" charset="0"/>
              </a:rPr>
              <a:t>He had a good reputation so he was sent out—a guy whom the whole church would vouch for.  And even if the truth could speak, it would agree: “Here’s a quality guy!”</a:t>
            </a:r>
          </a:p>
          <a:p>
            <a:r>
              <a:rPr lang="en-SG" b="1" dirty="0">
                <a:latin typeface="Arial" panose="020B0604020202020204" pitchFamily="34" charset="0"/>
                <a:cs typeface="Arial" panose="020B0604020202020204" pitchFamily="34" charset="0"/>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ماذا يقول لنا؟</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دعونا نرسل أفضل أشخاصنا إلى الخارج.</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كانت الكنيسة التي في أنطاكية تصلي في أعمال الرسل 13، قال الروح القدس للكنيسة أن ترسل بولس وبرنابا كمرسلين. إذا أمكنك أن تقرأ بين السطور، قالت الكنيسة، "ماذا!" بولس وبرنابا؟ انتظروا، أنهما القسيسان الرئسيان لدينا! لا يمكننا أن نرسلهما إلى الخارج! </a:t>
            </a:r>
            <a:endParaRPr lang="en-US" b="1"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واحدة من خدماتنا هي تشجيع الدول الآسيوية على المشاركة في الإرساليات. وسنغافورة من بين أفضلها، التي في عام 1990 أخذت 549 مؤمنًا لترسل منهم مرسلاً واحدًا. كلما كان ذلك قليلاً، كان أفضل.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تحسنت سنغافورة في التزاماتها المرسلية من عام 1990 إلى عام 2009، حيث أرسل 549 مؤمنًا مرسلاً واحدًا انخفض عددهم إلى 200 مسيحي. ومع ذلك، بعد خمس سنوات وصل عدد المؤمنين المطلوب إلى 350 مؤمنًا لإرسال مرسل واحد.  نحتاج مثل هذا لنخفض العدد!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علينا الاستماع إلى تعاليم رسالة يوحنا الثالثة.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لقد كانت الإرساليات دائمًا ذات أولوية هنا – ربما يعود ذلك جزئياً لكون كل ثلاثة من شوخنا مرسلين.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نحن ملتزمون بتقديم خمس العطاء للخدمات خارج سنغافورة. في العام الماضي وصلنا إلى 24%. وهذا يشمل المرسلين مثل هؤلاء...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401736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سوف يعودون إلى سنغافورة في الشهر المقبل، لذلك سيتم إعادة تخصيص دعمنا إلى خارج سنغافورة.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وبالمثل، لدى آثان وتشانشان خدمة إرسالية للوصول إلى الفقراء في مانيبور، الهند. نحن ملتزمون بدعم المواطنين في تدريبهم حتى يعودوا إلى بلدانهم، عندما نشعر أن مواطنيهم يجب أن يدعموهم. في ديسمبر 2020 سيحصل آثان على درجة الدكتوراه، لذا سيستمر دعمنا حتى ذلك الوقت فقط.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ＭＳ Ｐゴシック" charset="0"/>
              </a:rPr>
              <a:t>بعض المرسلين في مناطق مشددة أمنيًا، لذلك لا نكشف اسمائهم ومواقعهم. </a:t>
            </a:r>
            <a:endParaRPr lang="en-US" b="1" dirty="0">
              <a:latin typeface="Arial" panose="020B0604020202020204" pitchFamily="34"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يتلمذ يوناثان قادة ليوصلوا الأطفال ليسوع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أن نرى كيف يستمر الله في إرسال أفضل ما لديه. عضونا نوح هو أحد المدربين القلائل للتشيرو في العالم، لكنه خدم في كنيستنا إلى أن عاد وسارة إلى شمال شرق الهند في عام 2018.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نوح من الجزء الشمالي الشرقي من الهند.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تضم قبيلته 6000 شخص فقط يتحدثون لغة التشيرو، وعلى الرغم من حصولهم على الإنجيل منذ 80 عامًا، إلا أنهم ما زالوا بحاجة للانتهاء من ترجمة العهد القديم. الجيد أن نوح تزوج من مترجمة لكتاب ويكليف! وكما دعم غايوس ديمتريوس، كذلك نحن نتشارك مع نوح وسارة لبيان الحق.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ينتهي يوحنا بالرغبة في الخدمة وجهًا لوجه وتبادل التحيات.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44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6108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57358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66419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37363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b="1">
                <a:solidFill>
                  <a:srgbClr val="000000"/>
                </a:solidFill>
                <a:latin typeface="Arial" panose="020B0604020202020204" pitchFamily="34" charset="0"/>
              </a:rPr>
              <a:pPr eaLnBrk="1" hangingPunct="1">
                <a:buClr>
                  <a:srgbClr val="1F497D"/>
                </a:buClr>
              </a:pPr>
              <a:t>140</a:t>
            </a:fld>
            <a:endParaRPr lang="en-US" sz="1200" b="1" dirty="0">
              <a:solidFill>
                <a:srgbClr val="000000"/>
              </a:solidFill>
              <a:latin typeface="Arial" panose="020B0604020202020204" pitchFamily="34"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b="1" dirty="0">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0160501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554644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2509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C8D1C-ED42-5C4B-A6CD-94E9E84EC8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إلى العائلة في 31 تموز 2021, ولكننا نتسائل لماذا أخذنا الله الآن من هناك؟ لا أعلم</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075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ستيفن و زوجته كيتي في بويسي</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b="1" baseline="0" dirty="0">
                <a:latin typeface="Arial" panose="020B0604020202020204" pitchFamily="34" charset="0"/>
                <a:cs typeface="Arial" panose="020B0604020202020204" pitchFamily="34" charset="0"/>
              </a:rPr>
              <a:t>جون و صديقته كلوي يعملان في شركة إسري – مؤسسة أبحاث الأنظمة البيئية – يقومان بتصميم المواقع لهذا الشركة ذات الأنظمة الرقمية</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وجه سؤال للمشاركين في استطلاع للرأي أجري مؤخرًا خلال  عام انتخابي عما يعتبرونه أكثر أهمية في المرشح الرئاسي: القدرة أو النزاهة. هل الأكثر أهمية أن يكون لديك مرشح يتمتع بالخبرة أم المعايير الأخلاقية العالية – على سبيل المثال، شخص يقول الحقيقة؟ كانت النتائج محزنة فقد فضل معظم المرشحين مقدرة المرشح على نزاهتهِ. من الواضح أن القدرة والنزاهة مطلوبتان في أي وظيفة – وخاصة الرئاسية! لكن كم هو قليل الاهتمام الذي يعطى للحق في مجتمع اليوم! كل شيء ممكن!</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3205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9040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415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We all show hospitality to people we know––like relatives (or at least we should).</a:t>
            </a:r>
          </a:p>
          <a:p>
            <a:r>
              <a:rPr lang="en-US" b="1"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b="1" dirty="0">
                <a:latin typeface="Arial" panose="020B0604020202020204" pitchFamily="34" charset="0"/>
                <a:cs typeface="Arial" panose="020B0604020202020204" pitchFamily="34" charset="0"/>
              </a:rPr>
              <a:t>Verse 6 says Gaius sent them out in a “manner worthy of God.”  What does that mean?</a:t>
            </a:r>
          </a:p>
          <a:p>
            <a:r>
              <a:rPr lang="en-US" b="1"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كيف يمكن أن تنطبق المساعدة لكشف الحقيقة عليكَ وعلي أنا؟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نحن أيضًا نساعد الحقيقة من خلال دعم المبشرين وإسكانهم.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أفضل طريقة لدعم المبشرين على الإطلاق هي من خلال الصلاة. تبدأ في نهاية عطلة نهاية الأسبوع هذه 30 يومًا من الصلاة للذين يتبعون الإسلام، الذين هم في حاجة ماسة إلى الإنجيل. خذ دليل الصلاة وانضم إلى كثيرين ممن يقومون بذلك الشهر المقبل.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5362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هنا 9 لغات مميزة.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الصينية أكثر من 37000 سلايد بدءًا من كانون الثاني 2020.</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52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highlight>
                <a:srgbClr val="0000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75820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أندونيسية</a:t>
            </a:r>
            <a:r>
              <a:rPr lang="ar-SA" b="1" dirty="0">
                <a:latin typeface="Arial" panose="020B0604020202020204" pitchFamily="34" charset="0"/>
                <a:ea typeface="ＭＳ Ｐゴシック" charset="0"/>
                <a:cs typeface="Arial" panose="020B0604020202020204" pitchFamily="34" charset="0"/>
              </a:rPr>
              <a:t> أكثر من </a:t>
            </a:r>
            <a:r>
              <a:rPr lang="ar-JO" b="1" dirty="0">
                <a:latin typeface="Arial" panose="020B0604020202020204" pitchFamily="34" charset="0"/>
                <a:ea typeface="ＭＳ Ｐゴシック" charset="0"/>
                <a:cs typeface="Arial" panose="020B0604020202020204" pitchFamily="34" charset="0"/>
              </a:rPr>
              <a:t>14</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3323587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منغولي</a:t>
            </a:r>
            <a:r>
              <a:rPr lang="ar-SA" b="1" dirty="0">
                <a:latin typeface="Arial" panose="020B0604020202020204" pitchFamily="34" charset="0"/>
                <a:ea typeface="ＭＳ Ｐゴシック" charset="0"/>
                <a:cs typeface="Arial" panose="020B0604020202020204" pitchFamily="34" charset="0"/>
              </a:rPr>
              <a:t>ة أكثر من </a:t>
            </a:r>
            <a:r>
              <a:rPr lang="ar-JO" b="1" dirty="0">
                <a:latin typeface="Arial" panose="020B0604020202020204" pitchFamily="34" charset="0"/>
                <a:ea typeface="ＭＳ Ｐゴシック" charset="0"/>
                <a:cs typeface="Arial" panose="020B0604020202020204" pitchFamily="34" charset="0"/>
              </a:rPr>
              <a:t>3</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1767881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a:t>
            </a:r>
            <a:r>
              <a:rPr lang="ar-JO" b="1" dirty="0">
                <a:latin typeface="Arial" panose="020B0604020202020204" pitchFamily="34" charset="0"/>
                <a:ea typeface="ＭＳ Ｐゴシック" charset="0"/>
                <a:cs typeface="Arial" panose="020B0604020202020204" pitchFamily="34" charset="0"/>
              </a:rPr>
              <a:t>لعرب</a:t>
            </a:r>
            <a:r>
              <a:rPr lang="ar-SA" b="1" dirty="0">
                <a:latin typeface="Arial" panose="020B0604020202020204" pitchFamily="34" charset="0"/>
                <a:ea typeface="ＭＳ Ｐゴシック" charset="0"/>
                <a:cs typeface="Arial" panose="020B0604020202020204" pitchFamily="34" charset="0"/>
              </a:rPr>
              <a:t>ية أكثر من 1</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00 سلايد بدءًا من </a:t>
            </a:r>
            <a:r>
              <a:rPr lang="ar-JO" b="1" dirty="0">
                <a:latin typeface="Arial" panose="020B0604020202020204" pitchFamily="34" charset="0"/>
                <a:ea typeface="ＭＳ Ｐゴシック" charset="0"/>
                <a:cs typeface="Arial" panose="020B0604020202020204" pitchFamily="34" charset="0"/>
              </a:rPr>
              <a:t>شهر آب</a:t>
            </a:r>
            <a:r>
              <a:rPr lang="ar-SA" b="1" dirty="0">
                <a:latin typeface="Arial" panose="020B0604020202020204" pitchFamily="34" charset="0"/>
                <a:ea typeface="ＭＳ Ｐゴシック" charset="0"/>
                <a:cs typeface="Arial" panose="020B0604020202020204" pitchFamily="34" charset="0"/>
              </a:rPr>
              <a:t>202</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02635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أدت الشراكة مع 700 مترجم في تعليم الكتاب المقدس ومواد تعليمة أخرى – معظمها بوربوينت بـ 49 لغة! كل ما يحتاج إليه المعلم هو النقر على الملف وتنزيله مجانًا لتدريس أي سفر من اسفار الكتاب المقدس ومواضيع أخرى.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______________</a:t>
            </a:r>
          </a:p>
          <a:p>
            <a:r>
              <a:rPr lang="en-US" dirty="0"/>
              <a:t>Common-85</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أيضًا، يخبرنا هذا المقطع أنه يمكننا، بل ويجب علينا أن نضيف الناس.</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 بالطبع، يمتدح يوحنا الرسول غايُس لقيامة باستثمارات مالية في عمل الإرساليات أيضًا. في الواقع، هو يقول في العدد 7: إذا كان المسيحيون لا يدعمون المبشرين، فمن سيدعمهم؟</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ذات مرة تلقيت مكالمة هاتفية من زوجة طبيب ثري من رعيتنا في سنغافورة،. كان لديها سؤال لاهوتي لللاهوتي المرسل المقيم: هل يجب على المسيحيين استخدام جزء من عشورهم لدعم الصندوق المجتمعي الحكومي للمحتاجين؟ أخبرتها بشكل أساسي بما قاله يوحنا الرسول هنا: إذا كنا نحن المسيحيين لا ندعم عمل الله، فمن سيدعمه؟ </a:t>
            </a:r>
          </a:p>
        </p:txBody>
      </p:sp>
    </p:spTree>
    <p:extLst>
      <p:ext uri="{BB962C8B-B14F-4D97-AF65-F5344CB8AC3E}">
        <p14:creationId xmlns:p14="http://schemas.microsoft.com/office/powerpoint/2010/main" val="1652793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953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the opposite of supporting missions like Gaius, for Diotrephes opposed missions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90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للاهتمام أن نلاحظ أن اسم ديوتريفس يعني "يقتات من زيوس."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الشيء الاستثنائي في المسيحي الأممي الحامل أسمًا وثنيًا؟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معظم طلاب كلية سنغافورة لللاهوت تم خلاصهم من البوذية وعبادة الأسلاف. حتى أن بعضهم سُمي باسماء معبودات صينية – لكن بعد نوالهم الخلاص أخذوا اسماء جديدة: غريس، تيموثاوس، الخ. أحد الطلاب من هونغ كونغ كان يدعى وينغ مينغ، لكن منذ نواله الخلاص أصبح له اسم "الصليب" ليشهد كيف غيّر المسيح حياته.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على الرغم من أن الممارسة الشائعة في القرن الأول للأمم الذين تم خلاصهم من عبادة الأوثان كانت بتغيير أسمائهم بعد اعتناقهم المسيحية، ألا أن اسم ديوتريفس الوثني لم يتغيّر بعد تحوله للمسيحية. كما لم يغيّر سلوكه.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الذي فعله ديوتريفس ليجعله سيئًا إلى هذا الحد؟</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كان يهذر عن يوحنا الرسول والمبشرين الذين أرسلهم يوحنا إلى الكنيسة. تخيل التشهير بآخر رسول متبقي الذي سار مع المسيح!</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 غطرسة تلك! يقول العدد 10 أنه لم يقبل الترحيب بالمبشرين المرسلين إلى كنيسته.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حتى أنه عارض الدعم التبشيري إلى حد أنه طرد الناس الذين قدّموا للمبشرين! هل يمكنك أن تتخيل أن القس أو رئيس مجلس الإدارة أن يحرمك بسبب دعوتك عائلتي لتناول طعام الغذاء؟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ربما لا نطرد الاشخاص الذين يدعمون الإرساليات من هذه الكنيسة، ولكن...</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يمكننا إعاقة عمل الإنجيل بطرق خبيثة للغاية.</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على سبيل المثال، في بعض ا|لأحيان نسمح للتعليم الكاذب أن يمر دون أي تعليق!</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يجب علينا أن نسمي المعلمين الكذبة بالاسم؟ يوحنا فعل ذلك.</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يقدم شخص مثل هارولد كامبينج نبوءات كاذبة عن عودة المسيح، فيجب علينا أن نسميها كما هي.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لحسن الحظ أنه تاب عن ذلك قبل وفاته.</a:t>
            </a:r>
            <a:endParaRPr lang="en-US" b="1" dirty="0">
              <a:latin typeface="Arial" panose="020B0604020202020204" pitchFamily="34" charset="0"/>
              <a:cs typeface="Arial" panose="020B0604020202020204" pitchFamily="34" charset="0"/>
            </a:endParaRPr>
          </a:p>
          <a:p>
            <a:pPr algn="r" rtl="1"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Harold_Camping</a:t>
            </a:r>
            <a:endParaRPr lang="en-US" b="1"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بعض الأحيان نعيق عمل الإنجيل بمجرد أن نقول للرب "لا" عندما يدعونا. هذا ما فعله الرسول توما في البداية. توجد كاتدرائية القديس توما في مدراس بالهند، التي بنيت فوق قبر الرسول توما. يقولون أنه قتل بسهم أو رمح ثم دفن هنا عام 72م.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053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92861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305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81307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34095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92189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348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75831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711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68236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990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2799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15227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00728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6929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تتواصل ذكرى توما في مدينة مدراس حيث يتم احياء ذكرى حياته.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ونحن مدينون أيضًا للعديد من الهنود مثل رافي زاكرياس.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SA" b="1" dirty="0">
                <a:latin typeface="Arial" panose="020B0604020202020204" pitchFamily="34" charset="0"/>
                <a:ea typeface="ＭＳ Ｐゴシック" charset="0"/>
                <a:cs typeface="ＭＳ Ｐゴシック" charset="0"/>
              </a:rPr>
              <a:t>في الواقع لدينا حوالي 20% من الهنود في كنيستنا، بفضل القديس توما، الذي انتصر على تردده الأولي في الشهادة ليسوع في الهند. </a:t>
            </a:r>
          </a:p>
          <a:p>
            <a:pPr algn="just" rtl="1" eaLnBrk="1" hangingPunct="1"/>
            <a:r>
              <a:rPr lang="ar-SA" b="1" dirty="0">
                <a:latin typeface="Arial" panose="020B0604020202020204" pitchFamily="34" charset="0"/>
                <a:ea typeface="ＭＳ Ｐゴシック" charset="0"/>
                <a:cs typeface="ＭＳ Ｐゴシック" charset="0"/>
              </a:rPr>
              <a:t>في حزيران 2021 نشأت كنيستنا المكونة من 90 شخصًا من 16 دولة مختلفة حول العالم: أستراليا (ديفيد و فيونا)، الصين (جيانجي)، مصر (تمارا)، فرنسا (فالنتين)، كوريا (غريس كيم)، الهند (سينثيا)، أندونيسيا (رينا)، كينيا (جاكلين نجاري)، نيبال (جوشوا ليمبو)، هولندا (تويس)، سنغافورا (ألبينا)، جنوب أفريقيا (ميلودي هارتنبيرجر)، تايوان (مابل)، تايلاند (ماي)، المملكة المتحدة (جيمس و غابي)، الولايات المتحدة (جيم وجاكي). </a:t>
            </a:r>
          </a:p>
          <a:p>
            <a:pPr algn="just" rtl="1" eaLnBrk="1" hangingPunct="1"/>
            <a:r>
              <a:rPr lang="ar-SA" b="1" dirty="0">
                <a:latin typeface="Arial" panose="020B0604020202020204" pitchFamily="34" charset="0"/>
                <a:ea typeface="ＭＳ Ｐゴシック" charset="0"/>
                <a:cs typeface="ＭＳ Ｐゴシック" charset="0"/>
              </a:rPr>
              <a:t>هذا لا يشمل الأشخاص الذين حضروا مؤخرًا مرة واحدة:</a:t>
            </a:r>
          </a:p>
          <a:p>
            <a:pPr algn="just" rtl="1" eaLnBrk="1" hangingPunct="1"/>
            <a:r>
              <a:rPr lang="ar-SA" b="1" dirty="0">
                <a:latin typeface="Arial" panose="020B0604020202020204" pitchFamily="34" charset="0"/>
                <a:ea typeface="ＭＳ Ｐゴシック" charset="0"/>
                <a:cs typeface="ＭＳ Ｐゴシック" charset="0"/>
              </a:rPr>
              <a:t>ولا تشمل المبشرين الذين يعيشون في بلدانهم وما زالوا أعضاء في كنيستنا:  مابل (تايوان)، بودما (منغوليا).</a:t>
            </a:r>
          </a:p>
          <a:p>
            <a:pPr algn="just" rtl="1" eaLnBrk="1" hangingPunct="1"/>
            <a:r>
              <a:rPr lang="ar-SA" b="1" dirty="0">
                <a:latin typeface="Arial" panose="020B0604020202020204" pitchFamily="34" charset="0"/>
                <a:ea typeface="ＭＳ Ｐゴシック" charset="0"/>
                <a:cs typeface="ＭＳ Ｐゴシック" charset="0"/>
              </a:rPr>
              <a:t>في السابق: كندا (غلوريا لي)، أثيوبيا (ليلي)، ماليزيا (أستون، نعومي)، هولندا (ديز و ديزيرييه)، الفلبين (ميخا)، جنوب أفريقيا (ميلودي). </a:t>
            </a:r>
          </a:p>
        </p:txBody>
      </p:sp>
    </p:spTree>
    <p:extLst>
      <p:ext uri="{BB962C8B-B14F-4D97-AF65-F5344CB8AC3E}">
        <p14:creationId xmlns:p14="http://schemas.microsoft.com/office/powerpoint/2010/main" val="34207984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dirty="0">
                <a:latin typeface="Times New Roman" charset="0"/>
                <a:ea typeface="ＭＳ Ｐゴシック" charset="0"/>
                <a:cs typeface="ＭＳ Ｐゴシック" charset="0"/>
              </a:rPr>
              <a:t>من الأشياء الممتعة الخاصة إرشاد طلابي الذين يخدمون معنا في الكنيسة ويقودون الخدمات للشبيبة والأطفال، والمجموعات البيتية، وفريق العبادة. </a:t>
            </a:r>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750359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2374464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3680124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4866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0409948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1906328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1906927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1178496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4020432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25822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8307350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544309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3/15/24</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5749539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3/15/24</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4168427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3/15/24</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147258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1756223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3565549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2869008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4103045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96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2700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106895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6455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1213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552009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811527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2969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83377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89436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9739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2504808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6644369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329599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2631014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915656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2998602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630091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1331559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1233054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14143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155189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0078475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929768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15589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619032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936227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33366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3179920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7587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6480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29146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4039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792641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417444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2039255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447401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36546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4448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54559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8764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2085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232560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686086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1213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4084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3317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7562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6720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7900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86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3196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5173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7719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3/15/24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1056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222638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407817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6030334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29078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7394919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51406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752554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963066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1670669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588188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6261389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40261213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187394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29286388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619675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1964127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528903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34017989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3924496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8233919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28200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23716332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60607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DB46D465-82D0-FF47-9324-93146E8E8119}" type="slidenum">
              <a:rPr lang="en-US" smtClean="0"/>
              <a:pPr>
                <a:defRPr/>
              </a:pPr>
              <a:t>‹#›</a:t>
            </a:fld>
            <a:endParaRPr lang="en-US" dirty="0"/>
          </a:p>
        </p:txBody>
      </p:sp>
    </p:spTree>
    <p:extLst>
      <p:ext uri="{BB962C8B-B14F-4D97-AF65-F5344CB8AC3E}">
        <p14:creationId xmlns:p14="http://schemas.microsoft.com/office/powerpoint/2010/main" val="27782027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EC92CB-ADC0-CC47-BB36-DEF14C65858C}" type="slidenum">
              <a:rPr lang="en-US" smtClean="0"/>
              <a:pPr>
                <a:defRPr/>
              </a:pPr>
              <a:t>‹#›</a:t>
            </a:fld>
            <a:endParaRPr lang="en-US" dirty="0"/>
          </a:p>
        </p:txBody>
      </p:sp>
    </p:spTree>
    <p:extLst>
      <p:ext uri="{BB962C8B-B14F-4D97-AF65-F5344CB8AC3E}">
        <p14:creationId xmlns:p14="http://schemas.microsoft.com/office/powerpoint/2010/main" val="3378876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790A3-3363-BD42-B803-BCE14DA0EEA6}" type="slidenum">
              <a:rPr lang="en-US" smtClean="0"/>
              <a:pPr>
                <a:defRPr/>
              </a:pPr>
              <a:t>‹#›</a:t>
            </a:fld>
            <a:endParaRPr lang="en-US" dirty="0"/>
          </a:p>
        </p:txBody>
      </p:sp>
    </p:spTree>
    <p:extLst>
      <p:ext uri="{BB962C8B-B14F-4D97-AF65-F5344CB8AC3E}">
        <p14:creationId xmlns:p14="http://schemas.microsoft.com/office/powerpoint/2010/main" val="32937289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D63983-0BE1-E446-9C25-EC87F07D3B5D}" type="slidenum">
              <a:rPr lang="en-US" smtClean="0"/>
              <a:pPr>
                <a:defRPr/>
              </a:pPr>
              <a:t>‹#›</a:t>
            </a:fld>
            <a:endParaRPr lang="en-US" dirty="0"/>
          </a:p>
        </p:txBody>
      </p:sp>
    </p:spTree>
    <p:extLst>
      <p:ext uri="{BB962C8B-B14F-4D97-AF65-F5344CB8AC3E}">
        <p14:creationId xmlns:p14="http://schemas.microsoft.com/office/powerpoint/2010/main" val="28189037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C690E-1602-F743-8040-0E9DBE3CE684}" type="slidenum">
              <a:rPr lang="en-US" smtClean="0"/>
              <a:pPr>
                <a:defRPr/>
              </a:pPr>
              <a:t>‹#›</a:t>
            </a:fld>
            <a:endParaRPr lang="en-US" dirty="0"/>
          </a:p>
        </p:txBody>
      </p:sp>
    </p:spTree>
    <p:extLst>
      <p:ext uri="{BB962C8B-B14F-4D97-AF65-F5344CB8AC3E}">
        <p14:creationId xmlns:p14="http://schemas.microsoft.com/office/powerpoint/2010/main" val="10780705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7367-B97F-2641-B1BC-0A4A84AFFE4D}" type="slidenum">
              <a:rPr lang="en-US" smtClean="0"/>
              <a:pPr>
                <a:defRPr/>
              </a:pPr>
              <a:t>‹#›</a:t>
            </a:fld>
            <a:endParaRPr lang="en-US" dirty="0"/>
          </a:p>
        </p:txBody>
      </p:sp>
    </p:spTree>
    <p:extLst>
      <p:ext uri="{BB962C8B-B14F-4D97-AF65-F5344CB8AC3E}">
        <p14:creationId xmlns:p14="http://schemas.microsoft.com/office/powerpoint/2010/main" val="2686945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23818-82D3-D04C-9A02-76E2A4B6F467}" type="slidenum">
              <a:rPr lang="en-US" smtClean="0"/>
              <a:pPr>
                <a:defRPr/>
              </a:pPr>
              <a:t>‹#›</a:t>
            </a:fld>
            <a:endParaRPr lang="en-US" dirty="0"/>
          </a:p>
        </p:txBody>
      </p:sp>
    </p:spTree>
    <p:extLst>
      <p:ext uri="{BB962C8B-B14F-4D97-AF65-F5344CB8AC3E}">
        <p14:creationId xmlns:p14="http://schemas.microsoft.com/office/powerpoint/2010/main" val="981389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43F6BF-BDD2-924E-A8EE-1D187A833F4F}" type="slidenum">
              <a:rPr lang="en-US" smtClean="0"/>
              <a:pPr>
                <a:defRPr/>
              </a:pPr>
              <a:t>‹#›</a:t>
            </a:fld>
            <a:endParaRPr lang="en-US" dirty="0"/>
          </a:p>
        </p:txBody>
      </p:sp>
    </p:spTree>
    <p:extLst>
      <p:ext uri="{BB962C8B-B14F-4D97-AF65-F5344CB8AC3E}">
        <p14:creationId xmlns:p14="http://schemas.microsoft.com/office/powerpoint/2010/main" val="34562823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4A2795-EA21-5D47-A83F-76A702459755}" type="slidenum">
              <a:rPr lang="en-US" smtClean="0"/>
              <a:pPr>
                <a:defRPr/>
              </a:pPr>
              <a:t>‹#›</a:t>
            </a:fld>
            <a:endParaRPr lang="en-US" dirty="0"/>
          </a:p>
        </p:txBody>
      </p:sp>
    </p:spTree>
    <p:extLst>
      <p:ext uri="{BB962C8B-B14F-4D97-AF65-F5344CB8AC3E}">
        <p14:creationId xmlns:p14="http://schemas.microsoft.com/office/powerpoint/2010/main" val="16112926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BE27DB-55F8-2744-BFA0-EA592F70E687}" type="slidenum">
              <a:rPr lang="en-US" smtClean="0"/>
              <a:pPr>
                <a:defRPr/>
              </a:pPr>
              <a:t>‹#›</a:t>
            </a:fld>
            <a:endParaRPr lang="en-US" dirty="0"/>
          </a:p>
        </p:txBody>
      </p:sp>
    </p:spTree>
    <p:extLst>
      <p:ext uri="{BB962C8B-B14F-4D97-AF65-F5344CB8AC3E}">
        <p14:creationId xmlns:p14="http://schemas.microsoft.com/office/powerpoint/2010/main" val="1785940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CB8E85-99B7-B74E-B9EE-1D7D8CE45271}" type="slidenum">
              <a:rPr lang="en-US" smtClean="0"/>
              <a:pPr>
                <a:defRPr/>
              </a:pPr>
              <a:t>‹#›</a:t>
            </a:fld>
            <a:endParaRPr lang="en-US" dirty="0"/>
          </a:p>
        </p:txBody>
      </p:sp>
    </p:spTree>
    <p:extLst>
      <p:ext uri="{BB962C8B-B14F-4D97-AF65-F5344CB8AC3E}">
        <p14:creationId xmlns:p14="http://schemas.microsoft.com/office/powerpoint/2010/main" val="2247801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pPr>
                <a:defRPr/>
              </a:pPr>
              <a:t>‹#›</a:t>
            </a:fld>
            <a:endParaRPr lang="en-US" dirty="0"/>
          </a:p>
        </p:txBody>
      </p:sp>
    </p:spTree>
    <p:extLst>
      <p:ext uri="{BB962C8B-B14F-4D97-AF65-F5344CB8AC3E}">
        <p14:creationId xmlns:p14="http://schemas.microsoft.com/office/powerpoint/2010/main" val="5938229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pPr>
                <a:defRPr/>
              </a:pPr>
              <a:t>‹#›</a:t>
            </a:fld>
            <a:endParaRPr lang="en-US" dirty="0"/>
          </a:p>
        </p:txBody>
      </p:sp>
    </p:spTree>
    <p:extLst>
      <p:ext uri="{BB962C8B-B14F-4D97-AF65-F5344CB8AC3E}">
        <p14:creationId xmlns:p14="http://schemas.microsoft.com/office/powerpoint/2010/main" val="35751962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pPr>
                <a:defRPr/>
              </a:pPr>
              <a:t>‹#›</a:t>
            </a:fld>
            <a:endParaRPr lang="en-US" dirty="0"/>
          </a:p>
        </p:txBody>
      </p:sp>
    </p:spTree>
    <p:extLst>
      <p:ext uri="{BB962C8B-B14F-4D97-AF65-F5344CB8AC3E}">
        <p14:creationId xmlns:p14="http://schemas.microsoft.com/office/powerpoint/2010/main" val="2272595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pPr>
                <a:defRPr/>
              </a:pPr>
              <a:t>‹#›</a:t>
            </a:fld>
            <a:endParaRPr lang="en-US" dirty="0"/>
          </a:p>
        </p:txBody>
      </p:sp>
    </p:spTree>
    <p:extLst>
      <p:ext uri="{BB962C8B-B14F-4D97-AF65-F5344CB8AC3E}">
        <p14:creationId xmlns:p14="http://schemas.microsoft.com/office/powerpoint/2010/main" val="15858321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pPr>
                <a:defRPr/>
              </a:pPr>
              <a:t>‹#›</a:t>
            </a:fld>
            <a:endParaRPr lang="en-US" dirty="0"/>
          </a:p>
        </p:txBody>
      </p:sp>
    </p:spTree>
    <p:extLst>
      <p:ext uri="{BB962C8B-B14F-4D97-AF65-F5344CB8AC3E}">
        <p14:creationId xmlns:p14="http://schemas.microsoft.com/office/powerpoint/2010/main" val="38362956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pPr>
                <a:defRPr/>
              </a:pPr>
              <a:t>‹#›</a:t>
            </a:fld>
            <a:endParaRPr lang="en-US" dirty="0"/>
          </a:p>
        </p:txBody>
      </p:sp>
    </p:spTree>
    <p:extLst>
      <p:ext uri="{BB962C8B-B14F-4D97-AF65-F5344CB8AC3E}">
        <p14:creationId xmlns:p14="http://schemas.microsoft.com/office/powerpoint/2010/main" val="21088369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pPr>
                <a:defRPr/>
              </a:pPr>
              <a:t>‹#›</a:t>
            </a:fld>
            <a:endParaRPr lang="en-US" dirty="0"/>
          </a:p>
        </p:txBody>
      </p:sp>
    </p:spTree>
    <p:extLst>
      <p:ext uri="{BB962C8B-B14F-4D97-AF65-F5344CB8AC3E}">
        <p14:creationId xmlns:p14="http://schemas.microsoft.com/office/powerpoint/2010/main" val="38152392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pPr>
                <a:defRPr/>
              </a:pPr>
              <a:t>‹#›</a:t>
            </a:fld>
            <a:endParaRPr lang="en-US" dirty="0"/>
          </a:p>
        </p:txBody>
      </p:sp>
    </p:spTree>
    <p:extLst>
      <p:ext uri="{BB962C8B-B14F-4D97-AF65-F5344CB8AC3E}">
        <p14:creationId xmlns:p14="http://schemas.microsoft.com/office/powerpoint/2010/main" val="31721414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pPr>
                <a:defRPr/>
              </a:pPr>
              <a:t>‹#›</a:t>
            </a:fld>
            <a:endParaRPr lang="en-US" dirty="0"/>
          </a:p>
        </p:txBody>
      </p:sp>
    </p:spTree>
    <p:extLst>
      <p:ext uri="{BB962C8B-B14F-4D97-AF65-F5344CB8AC3E}">
        <p14:creationId xmlns:p14="http://schemas.microsoft.com/office/powerpoint/2010/main" val="320373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pPr>
                <a:defRPr/>
              </a:pPr>
              <a:t>‹#›</a:t>
            </a:fld>
            <a:endParaRPr lang="en-US" dirty="0"/>
          </a:p>
        </p:txBody>
      </p:sp>
    </p:spTree>
    <p:extLst>
      <p:ext uri="{BB962C8B-B14F-4D97-AF65-F5344CB8AC3E}">
        <p14:creationId xmlns:p14="http://schemas.microsoft.com/office/powerpoint/2010/main" val="21556290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pPr>
                <a:defRPr/>
              </a:pPr>
              <a:t>‹#›</a:t>
            </a:fld>
            <a:endParaRPr lang="en-US" dirty="0"/>
          </a:p>
        </p:txBody>
      </p:sp>
    </p:spTree>
    <p:extLst>
      <p:ext uri="{BB962C8B-B14F-4D97-AF65-F5344CB8AC3E}">
        <p14:creationId xmlns:p14="http://schemas.microsoft.com/office/powerpoint/2010/main" val="6841846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71E32C76-6D9C-264A-923C-63BA7AD28E9A}" type="slidenum">
              <a:rPr lang="en-US" smtClean="0"/>
              <a:pPr>
                <a:defRPr/>
              </a:pPr>
              <a:t>‹#›</a:t>
            </a:fld>
            <a:endParaRPr lang="en-US" dirty="0"/>
          </a:p>
        </p:txBody>
      </p:sp>
    </p:spTree>
    <p:extLst>
      <p:ext uri="{BB962C8B-B14F-4D97-AF65-F5344CB8AC3E}">
        <p14:creationId xmlns:p14="http://schemas.microsoft.com/office/powerpoint/2010/main" val="172434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A40A67-1824-2646-B871-E480675E055B}" type="slidenum">
              <a:rPr lang="en-US" smtClean="0"/>
              <a:pPr>
                <a:defRPr/>
              </a:pPr>
              <a:t>‹#›</a:t>
            </a:fld>
            <a:endParaRPr lang="en-US" dirty="0"/>
          </a:p>
        </p:txBody>
      </p:sp>
    </p:spTree>
    <p:extLst>
      <p:ext uri="{BB962C8B-B14F-4D97-AF65-F5344CB8AC3E}">
        <p14:creationId xmlns:p14="http://schemas.microsoft.com/office/powerpoint/2010/main" val="6454767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C91997-9EBF-C84F-8852-206D634CFCEE}" type="slidenum">
              <a:rPr lang="en-US" smtClean="0"/>
              <a:pPr>
                <a:defRPr/>
              </a:pPr>
              <a:t>‹#›</a:t>
            </a:fld>
            <a:endParaRPr lang="en-US" dirty="0"/>
          </a:p>
        </p:txBody>
      </p:sp>
    </p:spTree>
    <p:extLst>
      <p:ext uri="{BB962C8B-B14F-4D97-AF65-F5344CB8AC3E}">
        <p14:creationId xmlns:p14="http://schemas.microsoft.com/office/powerpoint/2010/main" val="11979556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2FE9E-8D70-8044-B8FE-56555468BB20}" type="slidenum">
              <a:rPr lang="en-US" smtClean="0"/>
              <a:pPr>
                <a:defRPr/>
              </a:pPr>
              <a:t>‹#›</a:t>
            </a:fld>
            <a:endParaRPr lang="en-US" dirty="0"/>
          </a:p>
        </p:txBody>
      </p:sp>
    </p:spTree>
    <p:extLst>
      <p:ext uri="{BB962C8B-B14F-4D97-AF65-F5344CB8AC3E}">
        <p14:creationId xmlns:p14="http://schemas.microsoft.com/office/powerpoint/2010/main" val="42898826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4537F1-8A92-DE4E-ABB7-21208612F30E}" type="slidenum">
              <a:rPr lang="en-US" smtClean="0"/>
              <a:pPr>
                <a:defRPr/>
              </a:pPr>
              <a:t>‹#›</a:t>
            </a:fld>
            <a:endParaRPr lang="en-US" dirty="0"/>
          </a:p>
        </p:txBody>
      </p:sp>
    </p:spTree>
    <p:extLst>
      <p:ext uri="{BB962C8B-B14F-4D97-AF65-F5344CB8AC3E}">
        <p14:creationId xmlns:p14="http://schemas.microsoft.com/office/powerpoint/2010/main" val="34160705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0C3D5-DA5E-7442-BF35-E12A6F383A42}" type="slidenum">
              <a:rPr lang="en-US" smtClean="0"/>
              <a:pPr>
                <a:defRPr/>
              </a:pPr>
              <a:t>‹#›</a:t>
            </a:fld>
            <a:endParaRPr lang="en-US" dirty="0"/>
          </a:p>
        </p:txBody>
      </p:sp>
    </p:spTree>
    <p:extLst>
      <p:ext uri="{BB962C8B-B14F-4D97-AF65-F5344CB8AC3E}">
        <p14:creationId xmlns:p14="http://schemas.microsoft.com/office/powerpoint/2010/main" val="42859979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28E538-AD7F-CE47-9ED8-05CA6A16E34F}" type="slidenum">
              <a:rPr lang="en-US" smtClean="0"/>
              <a:pPr>
                <a:defRPr/>
              </a:pPr>
              <a:t>‹#›</a:t>
            </a:fld>
            <a:endParaRPr lang="en-US" dirty="0"/>
          </a:p>
        </p:txBody>
      </p:sp>
    </p:spTree>
    <p:extLst>
      <p:ext uri="{BB962C8B-B14F-4D97-AF65-F5344CB8AC3E}">
        <p14:creationId xmlns:p14="http://schemas.microsoft.com/office/powerpoint/2010/main" val="38871646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FEEB-DE68-A34A-AC61-24AEBADD9D7B}" type="slidenum">
              <a:rPr lang="en-US" smtClean="0"/>
              <a:pPr>
                <a:defRPr/>
              </a:pPr>
              <a:t>‹#›</a:t>
            </a:fld>
            <a:endParaRPr lang="en-US" dirty="0"/>
          </a:p>
        </p:txBody>
      </p:sp>
    </p:spTree>
    <p:extLst>
      <p:ext uri="{BB962C8B-B14F-4D97-AF65-F5344CB8AC3E}">
        <p14:creationId xmlns:p14="http://schemas.microsoft.com/office/powerpoint/2010/main" val="72634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77CC1E64-E32B-9847-A452-6EBF747A8A32}" type="slidenum">
              <a:rPr lang="en-US" smtClean="0"/>
              <a:pPr>
                <a:defRPr/>
              </a:pPr>
              <a:t>‹#›</a:t>
            </a:fld>
            <a:endParaRPr lang="en-US" dirty="0"/>
          </a:p>
        </p:txBody>
      </p:sp>
    </p:spTree>
    <p:extLst>
      <p:ext uri="{BB962C8B-B14F-4D97-AF65-F5344CB8AC3E}">
        <p14:creationId xmlns:p14="http://schemas.microsoft.com/office/powerpoint/2010/main" val="9456019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94AC73-52BC-0D42-9607-F5D9D5FB0386}" type="slidenum">
              <a:rPr lang="en-US" smtClean="0"/>
              <a:pPr>
                <a:defRPr/>
              </a:pPr>
              <a:t>‹#›</a:t>
            </a:fld>
            <a:endParaRPr lang="en-US" dirty="0"/>
          </a:p>
        </p:txBody>
      </p:sp>
    </p:spTree>
    <p:extLst>
      <p:ext uri="{BB962C8B-B14F-4D97-AF65-F5344CB8AC3E}">
        <p14:creationId xmlns:p14="http://schemas.microsoft.com/office/powerpoint/2010/main" val="16276856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0B4417-F9DB-784E-B5C1-98EDACCE78E2}" type="slidenum">
              <a:rPr lang="en-US" smtClean="0"/>
              <a:pPr>
                <a:defRPr/>
              </a:pPr>
              <a:t>‹#›</a:t>
            </a:fld>
            <a:endParaRPr lang="en-US" dirty="0"/>
          </a:p>
        </p:txBody>
      </p:sp>
    </p:spTree>
    <p:extLst>
      <p:ext uri="{BB962C8B-B14F-4D97-AF65-F5344CB8AC3E}">
        <p14:creationId xmlns:p14="http://schemas.microsoft.com/office/powerpoint/2010/main" val="6291552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11D4CF-3560-1B45-9464-6AC723D0279C}" type="slidenum">
              <a:rPr lang="en-US" smtClean="0"/>
              <a:pPr>
                <a:defRPr/>
              </a:pPr>
              <a:t>‹#›</a:t>
            </a:fld>
            <a:endParaRPr lang="en-US" dirty="0"/>
          </a:p>
        </p:txBody>
      </p:sp>
    </p:spTree>
    <p:extLst>
      <p:ext uri="{BB962C8B-B14F-4D97-AF65-F5344CB8AC3E}">
        <p14:creationId xmlns:p14="http://schemas.microsoft.com/office/powerpoint/2010/main" val="31087745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8804439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41033037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35805548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34839510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195564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41454527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69342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2429159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1250975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2489821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427369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8164465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07519805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3414190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596218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31412239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5147758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C3E6149-5928-3F43-B769-49C0FBA28A26}" type="slidenum">
              <a:rPr lang="en-US" smtClean="0"/>
              <a:pPr>
                <a:defRPr/>
              </a:pPr>
              <a:t>‹#›</a:t>
            </a:fld>
            <a:endParaRPr lang="en-US" dirty="0"/>
          </a:p>
        </p:txBody>
      </p:sp>
    </p:spTree>
    <p:extLst>
      <p:ext uri="{BB962C8B-B14F-4D97-AF65-F5344CB8AC3E}">
        <p14:creationId xmlns:p14="http://schemas.microsoft.com/office/powerpoint/2010/main" val="4122418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568915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017127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5578465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73745154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09692888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E8E4E4A5-D324-CC44-BD3C-0DA224E1B523}" type="slidenum">
              <a:rPr lang="en-US" smtClean="0"/>
              <a:pPr>
                <a:defRPr/>
              </a:pPr>
              <a:t>‹#›</a:t>
            </a:fld>
            <a:endParaRPr lang="en-US" dirty="0"/>
          </a:p>
        </p:txBody>
      </p:sp>
    </p:spTree>
    <p:extLst>
      <p:ext uri="{BB962C8B-B14F-4D97-AF65-F5344CB8AC3E}">
        <p14:creationId xmlns:p14="http://schemas.microsoft.com/office/powerpoint/2010/main" val="21264499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0648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FB417E0-43E5-0F4F-A9BD-3C9D0907D7A2}" type="slidenum">
              <a:rPr lang="en-US" smtClean="0"/>
              <a:pPr>
                <a:defRPr/>
              </a:pPr>
              <a:t>‹#›</a:t>
            </a:fld>
            <a:endParaRPr lang="en-US" dirty="0"/>
          </a:p>
        </p:txBody>
      </p:sp>
    </p:spTree>
    <p:extLst>
      <p:ext uri="{BB962C8B-B14F-4D97-AF65-F5344CB8AC3E}">
        <p14:creationId xmlns:p14="http://schemas.microsoft.com/office/powerpoint/2010/main" val="36994910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44FF1C2-D91E-1944-9626-AEF0544BD9DD}" type="slidenum">
              <a:rPr lang="en-US" smtClean="0"/>
              <a:pPr>
                <a:defRPr/>
              </a:pPr>
              <a:t>‹#›</a:t>
            </a:fld>
            <a:endParaRPr lang="en-US" dirty="0"/>
          </a:p>
        </p:txBody>
      </p:sp>
    </p:spTree>
    <p:extLst>
      <p:ext uri="{BB962C8B-B14F-4D97-AF65-F5344CB8AC3E}">
        <p14:creationId xmlns:p14="http://schemas.microsoft.com/office/powerpoint/2010/main" val="1315122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8508EBC3-04DA-3347-991D-BEF04B2E0A45}" type="slidenum">
              <a:rPr lang="en-US" smtClean="0"/>
              <a:pPr>
                <a:defRPr/>
              </a:pPr>
              <a:t>‹#›</a:t>
            </a:fld>
            <a:endParaRPr lang="en-US" dirty="0"/>
          </a:p>
        </p:txBody>
      </p:sp>
    </p:spTree>
    <p:extLst>
      <p:ext uri="{BB962C8B-B14F-4D97-AF65-F5344CB8AC3E}">
        <p14:creationId xmlns:p14="http://schemas.microsoft.com/office/powerpoint/2010/main" val="29207088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C63AAB-94B3-9D4E-9DC5-9F54C8B06D9D}" type="slidenum">
              <a:rPr lang="en-US" smtClean="0"/>
              <a:pPr>
                <a:defRPr/>
              </a:pPr>
              <a:t>‹#›</a:t>
            </a:fld>
            <a:endParaRPr lang="en-US" dirty="0"/>
          </a:p>
        </p:txBody>
      </p:sp>
    </p:spTree>
    <p:extLst>
      <p:ext uri="{BB962C8B-B14F-4D97-AF65-F5344CB8AC3E}">
        <p14:creationId xmlns:p14="http://schemas.microsoft.com/office/powerpoint/2010/main" val="27185331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A684EB-A4B9-8742-9E47-16BAB69635EA}" type="slidenum">
              <a:rPr lang="en-US" smtClean="0"/>
              <a:pPr>
                <a:defRPr/>
              </a:pPr>
              <a:t>‹#›</a:t>
            </a:fld>
            <a:endParaRPr lang="en-US" dirty="0"/>
          </a:p>
        </p:txBody>
      </p:sp>
    </p:spTree>
    <p:extLst>
      <p:ext uri="{BB962C8B-B14F-4D97-AF65-F5344CB8AC3E}">
        <p14:creationId xmlns:p14="http://schemas.microsoft.com/office/powerpoint/2010/main" val="24757956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336555-9055-A247-B38E-62F10818C362}" type="slidenum">
              <a:rPr lang="en-US" smtClean="0"/>
              <a:pPr>
                <a:defRPr/>
              </a:pPr>
              <a:t>‹#›</a:t>
            </a:fld>
            <a:endParaRPr lang="en-US" dirty="0"/>
          </a:p>
        </p:txBody>
      </p:sp>
    </p:spTree>
    <p:extLst>
      <p:ext uri="{BB962C8B-B14F-4D97-AF65-F5344CB8AC3E}">
        <p14:creationId xmlns:p14="http://schemas.microsoft.com/office/powerpoint/2010/main" val="17396266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C7ECB-04FD-E746-BC7C-E0D7DD408F80}" type="slidenum">
              <a:rPr lang="en-US" smtClean="0"/>
              <a:pPr>
                <a:defRPr/>
              </a:pPr>
              <a:t>‹#›</a:t>
            </a:fld>
            <a:endParaRPr lang="en-US" dirty="0"/>
          </a:p>
        </p:txBody>
      </p:sp>
    </p:spTree>
    <p:extLst>
      <p:ext uri="{BB962C8B-B14F-4D97-AF65-F5344CB8AC3E}">
        <p14:creationId xmlns:p14="http://schemas.microsoft.com/office/powerpoint/2010/main" val="9534008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A8DA8E-3B6F-6E4B-8050-8F35A157E800}" type="slidenum">
              <a:rPr lang="en-US" smtClean="0"/>
              <a:pPr>
                <a:defRPr/>
              </a:pPr>
              <a:t>‹#›</a:t>
            </a:fld>
            <a:endParaRPr lang="en-US" dirty="0"/>
          </a:p>
        </p:txBody>
      </p:sp>
    </p:spTree>
    <p:extLst>
      <p:ext uri="{BB962C8B-B14F-4D97-AF65-F5344CB8AC3E}">
        <p14:creationId xmlns:p14="http://schemas.microsoft.com/office/powerpoint/2010/main" val="1518485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BFC2B-F3A4-9E48-BBFF-7E3023FD40DB}" type="slidenum">
              <a:rPr lang="en-US" smtClean="0"/>
              <a:pPr>
                <a:defRPr/>
              </a:pPr>
              <a:t>‹#›</a:t>
            </a:fld>
            <a:endParaRPr lang="en-US" dirty="0"/>
          </a:p>
        </p:txBody>
      </p:sp>
    </p:spTree>
    <p:extLst>
      <p:ext uri="{BB962C8B-B14F-4D97-AF65-F5344CB8AC3E}">
        <p14:creationId xmlns:p14="http://schemas.microsoft.com/office/powerpoint/2010/main" val="723594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AEF30-A4AD-A046-AD01-7CB633052628}" type="slidenum">
              <a:rPr lang="en-US" smtClean="0"/>
              <a:pPr>
                <a:defRPr/>
              </a:pPr>
              <a:t>‹#›</a:t>
            </a:fld>
            <a:endParaRPr lang="en-US" dirty="0"/>
          </a:p>
        </p:txBody>
      </p:sp>
    </p:spTree>
    <p:extLst>
      <p:ext uri="{BB962C8B-B14F-4D97-AF65-F5344CB8AC3E}">
        <p14:creationId xmlns:p14="http://schemas.microsoft.com/office/powerpoint/2010/main" val="20866836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A7F63A-AEDD-8242-8F03-1BC49D0FBA7B}" type="slidenum">
              <a:rPr lang="en-US" smtClean="0"/>
              <a:pPr>
                <a:defRPr/>
              </a:pPr>
              <a:t>‹#›</a:t>
            </a:fld>
            <a:endParaRPr lang="en-US" dirty="0"/>
          </a:p>
        </p:txBody>
      </p:sp>
    </p:spTree>
    <p:extLst>
      <p:ext uri="{BB962C8B-B14F-4D97-AF65-F5344CB8AC3E}">
        <p14:creationId xmlns:p14="http://schemas.microsoft.com/office/powerpoint/2010/main" val="3258036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BE478F2-B85B-2C43-93A0-DE77FCAE54AE}" type="slidenum">
              <a:rPr lang="en-US" smtClean="0"/>
              <a:pPr>
                <a:defRPr/>
              </a:pPr>
              <a:t>‹#›</a:t>
            </a:fld>
            <a:endParaRPr lang="en-US" dirty="0"/>
          </a:p>
        </p:txBody>
      </p:sp>
    </p:spTree>
    <p:extLst>
      <p:ext uri="{BB962C8B-B14F-4D97-AF65-F5344CB8AC3E}">
        <p14:creationId xmlns:p14="http://schemas.microsoft.com/office/powerpoint/2010/main" val="40204580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DB339-CD3B-BF4A-8CEE-6D042DCFEC76}" type="slidenum">
              <a:rPr lang="en-US" smtClean="0"/>
              <a:pPr>
                <a:defRPr/>
              </a:pPr>
              <a:t>‹#›</a:t>
            </a:fld>
            <a:endParaRPr lang="en-US" dirty="0"/>
          </a:p>
        </p:txBody>
      </p:sp>
    </p:spTree>
    <p:extLst>
      <p:ext uri="{BB962C8B-B14F-4D97-AF65-F5344CB8AC3E}">
        <p14:creationId xmlns:p14="http://schemas.microsoft.com/office/powerpoint/2010/main" val="28832830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6160F-92D8-C24F-92C6-7D3819C6419E}" type="slidenum">
              <a:rPr lang="en-US" smtClean="0"/>
              <a:pPr>
                <a:defRPr/>
              </a:pPr>
              <a:t>‹#›</a:t>
            </a:fld>
            <a:endParaRPr lang="en-US" dirty="0"/>
          </a:p>
        </p:txBody>
      </p:sp>
    </p:spTree>
    <p:extLst>
      <p:ext uri="{BB962C8B-B14F-4D97-AF65-F5344CB8AC3E}">
        <p14:creationId xmlns:p14="http://schemas.microsoft.com/office/powerpoint/2010/main" val="691414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DB4F5FF-532D-1A40-9FCA-031F471731A4}" type="slidenum">
              <a:rPr lang="en-US" smtClean="0"/>
              <a:pPr>
                <a:defRPr/>
              </a:pPr>
              <a:t>‹#›</a:t>
            </a:fld>
            <a:endParaRPr lang="en-US" dirty="0"/>
          </a:p>
        </p:txBody>
      </p:sp>
    </p:spTree>
    <p:extLst>
      <p:ext uri="{BB962C8B-B14F-4D97-AF65-F5344CB8AC3E}">
        <p14:creationId xmlns:p14="http://schemas.microsoft.com/office/powerpoint/2010/main" val="1552724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28CC98-4693-3747-A30D-4DA8F3D0C400}" type="slidenum">
              <a:rPr lang="en-US" smtClean="0"/>
              <a:pPr>
                <a:defRPr/>
              </a:pPr>
              <a:t>‹#›</a:t>
            </a:fld>
            <a:endParaRPr lang="en-US" dirty="0"/>
          </a:p>
        </p:txBody>
      </p:sp>
    </p:spTree>
    <p:extLst>
      <p:ext uri="{BB962C8B-B14F-4D97-AF65-F5344CB8AC3E}">
        <p14:creationId xmlns:p14="http://schemas.microsoft.com/office/powerpoint/2010/main" val="41035759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A093327-88EE-AF42-86D9-AD3B67BA7210}" type="slidenum">
              <a:rPr lang="en-US" smtClean="0"/>
              <a:pPr>
                <a:defRPr/>
              </a:pPr>
              <a:t>‹#›</a:t>
            </a:fld>
            <a:endParaRPr lang="en-US" dirty="0"/>
          </a:p>
        </p:txBody>
      </p:sp>
    </p:spTree>
    <p:extLst>
      <p:ext uri="{BB962C8B-B14F-4D97-AF65-F5344CB8AC3E}">
        <p14:creationId xmlns:p14="http://schemas.microsoft.com/office/powerpoint/2010/main" val="1598303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F07B5ED-BB65-9449-81E9-952A54617FE8}" type="slidenum">
              <a:rPr lang="en-US" smtClean="0"/>
              <a:pPr>
                <a:defRPr/>
              </a:pPr>
              <a:t>‹#›</a:t>
            </a:fld>
            <a:endParaRPr lang="en-US" dirty="0"/>
          </a:p>
        </p:txBody>
      </p:sp>
    </p:spTree>
    <p:extLst>
      <p:ext uri="{BB962C8B-B14F-4D97-AF65-F5344CB8AC3E}">
        <p14:creationId xmlns:p14="http://schemas.microsoft.com/office/powerpoint/2010/main" val="42194204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9F4A631-8329-8440-864B-6C9648663F88}" type="slidenum">
              <a:rPr lang="en-US" smtClean="0"/>
              <a:pPr>
                <a:defRPr/>
              </a:pPr>
              <a:t>‹#›</a:t>
            </a:fld>
            <a:endParaRPr lang="en-US" dirty="0"/>
          </a:p>
        </p:txBody>
      </p:sp>
    </p:spTree>
    <p:extLst>
      <p:ext uri="{BB962C8B-B14F-4D97-AF65-F5344CB8AC3E}">
        <p14:creationId xmlns:p14="http://schemas.microsoft.com/office/powerpoint/2010/main" val="4690493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A319473-3950-FE4B-A788-311916605584}" type="slidenum">
              <a:rPr lang="en-US" smtClean="0"/>
              <a:pPr>
                <a:defRPr/>
              </a:pPr>
              <a:t>‹#›</a:t>
            </a:fld>
            <a:endParaRPr lang="en-US" dirty="0"/>
          </a:p>
        </p:txBody>
      </p:sp>
    </p:spTree>
    <p:extLst>
      <p:ext uri="{BB962C8B-B14F-4D97-AF65-F5344CB8AC3E}">
        <p14:creationId xmlns:p14="http://schemas.microsoft.com/office/powerpoint/2010/main" val="38541029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707E29-F57F-954F-8246-C5525B7BC59C}" type="slidenum">
              <a:rPr lang="en-US" smtClean="0"/>
              <a:pPr>
                <a:defRPr/>
              </a:pPr>
              <a:t>‹#›</a:t>
            </a:fld>
            <a:endParaRPr lang="en-US" dirty="0"/>
          </a:p>
        </p:txBody>
      </p:sp>
    </p:spTree>
    <p:extLst>
      <p:ext uri="{BB962C8B-B14F-4D97-AF65-F5344CB8AC3E}">
        <p14:creationId xmlns:p14="http://schemas.microsoft.com/office/powerpoint/2010/main" val="9521831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352A28B-F766-3F42-BBCA-D68B3189FD60}" type="slidenum">
              <a:rPr lang="en-US" smtClean="0"/>
              <a:pPr>
                <a:defRPr/>
              </a:pPr>
              <a:t>‹#›</a:t>
            </a:fld>
            <a:endParaRPr lang="en-US" dirty="0"/>
          </a:p>
        </p:txBody>
      </p:sp>
    </p:spTree>
    <p:extLst>
      <p:ext uri="{BB962C8B-B14F-4D97-AF65-F5344CB8AC3E}">
        <p14:creationId xmlns:p14="http://schemas.microsoft.com/office/powerpoint/2010/main" val="268778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2E01CDD1-FF39-A444-B686-0CC1E377944D}" type="slidenum">
              <a:rPr lang="en-US" smtClean="0"/>
              <a:pPr>
                <a:defRPr/>
              </a:pPr>
              <a:t>‹#›</a:t>
            </a:fld>
            <a:endParaRPr lang="en-US" dirty="0"/>
          </a:p>
        </p:txBody>
      </p:sp>
    </p:spTree>
    <p:extLst>
      <p:ext uri="{BB962C8B-B14F-4D97-AF65-F5344CB8AC3E}">
        <p14:creationId xmlns:p14="http://schemas.microsoft.com/office/powerpoint/2010/main" val="9258283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61E4D14-51CA-0B40-B06F-45BA5582DF7E}" type="slidenum">
              <a:rPr lang="en-US" smtClean="0"/>
              <a:pPr>
                <a:defRPr/>
              </a:pPr>
              <a:t>‹#›</a:t>
            </a:fld>
            <a:endParaRPr lang="en-US" dirty="0"/>
          </a:p>
        </p:txBody>
      </p:sp>
    </p:spTree>
    <p:extLst>
      <p:ext uri="{BB962C8B-B14F-4D97-AF65-F5344CB8AC3E}">
        <p14:creationId xmlns:p14="http://schemas.microsoft.com/office/powerpoint/2010/main" val="12492795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C8A8F14-90AC-754B-8755-324067B99307}" type="slidenum">
              <a:rPr lang="en-US" smtClean="0"/>
              <a:pPr>
                <a:defRPr/>
              </a:pPr>
              <a:t>‹#›</a:t>
            </a:fld>
            <a:endParaRPr lang="en-US" dirty="0"/>
          </a:p>
        </p:txBody>
      </p:sp>
    </p:spTree>
    <p:extLst>
      <p:ext uri="{BB962C8B-B14F-4D97-AF65-F5344CB8AC3E}">
        <p14:creationId xmlns:p14="http://schemas.microsoft.com/office/powerpoint/2010/main" val="26703604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8464FA7-7771-F646-BC37-6F01869264A1}" type="slidenum">
              <a:rPr lang="en-US" smtClean="0"/>
              <a:pPr>
                <a:defRPr/>
              </a:pPr>
              <a:t>‹#›</a:t>
            </a:fld>
            <a:endParaRPr lang="en-US" dirty="0"/>
          </a:p>
        </p:txBody>
      </p:sp>
    </p:spTree>
    <p:extLst>
      <p:ext uri="{BB962C8B-B14F-4D97-AF65-F5344CB8AC3E}">
        <p14:creationId xmlns:p14="http://schemas.microsoft.com/office/powerpoint/2010/main" val="1755480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BFB01BF-6AC8-8E4F-B80B-BE4E026E019C}" type="slidenum">
              <a:rPr lang="en-US" smtClean="0"/>
              <a:pPr>
                <a:defRPr/>
              </a:pPr>
              <a:t>‹#›</a:t>
            </a:fld>
            <a:endParaRPr lang="en-US" dirty="0"/>
          </a:p>
        </p:txBody>
      </p:sp>
    </p:spTree>
    <p:extLst>
      <p:ext uri="{BB962C8B-B14F-4D97-AF65-F5344CB8AC3E}">
        <p14:creationId xmlns:p14="http://schemas.microsoft.com/office/powerpoint/2010/main" val="15788393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3/15/24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3/15/24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7E011788-0001-1747-8AD5-4C48145F449F}" type="slidenum">
              <a:rPr lang="en-US" smtClean="0"/>
              <a:pPr>
                <a:defRPr/>
              </a:pPr>
              <a:t>‹#›</a:t>
            </a:fld>
            <a:endParaRPr lang="en-US" dirty="0"/>
          </a:p>
        </p:txBody>
      </p:sp>
    </p:spTree>
    <p:extLst>
      <p:ext uri="{BB962C8B-B14F-4D97-AF65-F5344CB8AC3E}">
        <p14:creationId xmlns:p14="http://schemas.microsoft.com/office/powerpoint/2010/main" val="20520401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3/15/24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b="1" i="0">
                <a:latin typeface="Arial" panose="020B0604020202020204" pitchFamily="34" charset="0"/>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47AE5DAD-779F-6942-BD91-9F1232153C0A}" type="slidenum">
              <a:rPr lang="en-US" smtClean="0"/>
              <a:pPr>
                <a:defRPr/>
              </a:pPr>
              <a:t>‹#›</a:t>
            </a:fld>
            <a:endParaRPr lang="en-US" dirty="0"/>
          </a:p>
        </p:txBody>
      </p:sp>
    </p:spTree>
    <p:extLst>
      <p:ext uri="{BB962C8B-B14F-4D97-AF65-F5344CB8AC3E}">
        <p14:creationId xmlns:p14="http://schemas.microsoft.com/office/powerpoint/2010/main" val="331562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A8E05E1-C8C6-3C45-B57F-F2441AB032CB}" type="slidenum">
              <a:rPr lang="en-US" smtClean="0"/>
              <a:pPr>
                <a:defRPr/>
              </a:pPr>
              <a:t>‹#›</a:t>
            </a:fld>
            <a:endParaRPr lang="en-US" dirty="0"/>
          </a:p>
        </p:txBody>
      </p:sp>
    </p:spTree>
    <p:extLst>
      <p:ext uri="{BB962C8B-B14F-4D97-AF65-F5344CB8AC3E}">
        <p14:creationId xmlns:p14="http://schemas.microsoft.com/office/powerpoint/2010/main" val="38024995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b="1" i="0">
                <a:latin typeface="Arial" panose="020B0604020202020204" pitchFamily="34" charset="0"/>
              </a:defRPr>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dirty="0"/>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15EA506F-1D00-9040-AE19-161DA592156B}" type="slidenum">
              <a:rPr lang="en-US" smtClean="0"/>
              <a:pPr>
                <a:defRPr/>
              </a:pPr>
              <a:t>‹#›</a:t>
            </a:fld>
            <a:endParaRPr lang="en-US" dirty="0"/>
          </a:p>
        </p:txBody>
      </p:sp>
    </p:spTree>
    <p:extLst>
      <p:ext uri="{BB962C8B-B14F-4D97-AF65-F5344CB8AC3E}">
        <p14:creationId xmlns:p14="http://schemas.microsoft.com/office/powerpoint/2010/main" val="26976364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6801"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88A92204-6CD6-4B4F-B60E-87C382B60EB4}" type="slidenum">
              <a:rPr lang="en-US" smtClean="0"/>
              <a:pPr>
                <a:defRPr/>
              </a:pPr>
              <a:t>‹#›</a:t>
            </a:fld>
            <a:endParaRPr lang="en-US" dirty="0"/>
          </a:p>
        </p:txBody>
      </p:sp>
    </p:spTree>
    <p:extLst>
      <p:ext uri="{BB962C8B-B14F-4D97-AF65-F5344CB8AC3E}">
        <p14:creationId xmlns:p14="http://schemas.microsoft.com/office/powerpoint/2010/main" val="39094998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8" name="Footer Placeholder 7"/>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9" name="Slide Number Placeholder 8"/>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9C783BDA-AEA3-8647-A35E-E7E35767EFC3}" type="slidenum">
              <a:rPr lang="en-US" smtClean="0"/>
              <a:pPr>
                <a:defRPr/>
              </a:pPr>
              <a:t>‹#›</a:t>
            </a:fld>
            <a:endParaRPr lang="en-US" dirty="0"/>
          </a:p>
        </p:txBody>
      </p:sp>
    </p:spTree>
    <p:extLst>
      <p:ext uri="{BB962C8B-B14F-4D97-AF65-F5344CB8AC3E}">
        <p14:creationId xmlns:p14="http://schemas.microsoft.com/office/powerpoint/2010/main" val="688934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970E252-7555-0447-99D3-6F647D10BC4A}" type="slidenum">
              <a:rPr lang="en-US" smtClean="0"/>
              <a:pPr>
                <a:defRPr/>
              </a:pPr>
              <a:t>‹#›</a:t>
            </a:fld>
            <a:endParaRPr lang="en-US" dirty="0"/>
          </a:p>
        </p:txBody>
      </p:sp>
    </p:spTree>
    <p:extLst>
      <p:ext uri="{BB962C8B-B14F-4D97-AF65-F5344CB8AC3E}">
        <p14:creationId xmlns:p14="http://schemas.microsoft.com/office/powerpoint/2010/main" val="642364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BAF8C3AA-53CB-5246-9310-2A8680220ED6}" type="slidenum">
              <a:rPr lang="en-US" smtClean="0"/>
              <a:pPr>
                <a:defRPr/>
              </a:pPr>
              <a:t>‹#›</a:t>
            </a:fld>
            <a:endParaRPr lang="en-US" dirty="0"/>
          </a:p>
        </p:txBody>
      </p:sp>
    </p:spTree>
    <p:extLst>
      <p:ext uri="{BB962C8B-B14F-4D97-AF65-F5344CB8AC3E}">
        <p14:creationId xmlns:p14="http://schemas.microsoft.com/office/powerpoint/2010/main" val="1087728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3" name="Footer Placeholder 2"/>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Slide Number Placeholder 3"/>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A23DF4BB-BF37-F449-AE8C-122878E33FE4}" type="slidenum">
              <a:rPr lang="en-US" smtClean="0"/>
              <a:pPr>
                <a:defRPr/>
              </a:pPr>
              <a:t>‹#›</a:t>
            </a:fld>
            <a:endParaRPr lang="en-US" dirty="0"/>
          </a:p>
        </p:txBody>
      </p:sp>
    </p:spTree>
    <p:extLst>
      <p:ext uri="{BB962C8B-B14F-4D97-AF65-F5344CB8AC3E}">
        <p14:creationId xmlns:p14="http://schemas.microsoft.com/office/powerpoint/2010/main" val="7373413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b="1" i="0">
                <a:latin typeface="Arial" panose="020B0604020202020204" pitchFamily="34" charset="0"/>
              </a:defRPr>
            </a:lvl1pPr>
            <a:lvl2pPr>
              <a:defRPr sz="2500" b="1" i="0">
                <a:latin typeface="Arial" panose="020B0604020202020204" pitchFamily="34" charset="0"/>
              </a:defRPr>
            </a:lvl2pPr>
            <a:lvl3pPr>
              <a:defRPr sz="22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FB22164F-7EE1-F54E-8513-4C024EDDDF12}" type="slidenum">
              <a:rPr lang="en-US" smtClean="0"/>
              <a:pPr>
                <a:defRPr/>
              </a:pPr>
              <a:t>‹#›</a:t>
            </a:fld>
            <a:endParaRPr lang="en-US" dirty="0"/>
          </a:p>
        </p:txBody>
      </p:sp>
    </p:spTree>
    <p:extLst>
      <p:ext uri="{BB962C8B-B14F-4D97-AF65-F5344CB8AC3E}">
        <p14:creationId xmlns:p14="http://schemas.microsoft.com/office/powerpoint/2010/main" val="2016513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b="1" i="0">
                <a:latin typeface="Arial" panose="020B0604020202020204" pitchFamily="34" charset="0"/>
              </a:defRPr>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dirty="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6C797B1-888E-3940-B3C5-CB10B2A0B7C0}" type="slidenum">
              <a:rPr lang="en-US" smtClean="0"/>
              <a:pPr>
                <a:defRPr/>
              </a:pPr>
              <a:t>‹#›</a:t>
            </a:fld>
            <a:endParaRPr lang="en-US" dirty="0"/>
          </a:p>
        </p:txBody>
      </p:sp>
    </p:spTree>
    <p:extLst>
      <p:ext uri="{BB962C8B-B14F-4D97-AF65-F5344CB8AC3E}">
        <p14:creationId xmlns:p14="http://schemas.microsoft.com/office/powerpoint/2010/main" val="6645010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F2F7CC7-D950-C943-B480-BFDE1EF200EE}" type="slidenum">
              <a:rPr lang="en-US" smtClean="0"/>
              <a:pPr>
                <a:defRPr/>
              </a:pPr>
              <a:t>‹#›</a:t>
            </a:fld>
            <a:endParaRPr lang="en-US" dirty="0"/>
          </a:p>
        </p:txBody>
      </p:sp>
    </p:spTree>
    <p:extLst>
      <p:ext uri="{BB962C8B-B14F-4D97-AF65-F5344CB8AC3E}">
        <p14:creationId xmlns:p14="http://schemas.microsoft.com/office/powerpoint/2010/main" val="26686533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2EFA403B-DA8A-6E4E-8455-2BD8F8FB41E1}" type="slidenum">
              <a:rPr lang="en-US" smtClean="0"/>
              <a:pPr>
                <a:defRPr/>
              </a:pPr>
              <a:t>‹#›</a:t>
            </a:fld>
            <a:endParaRPr lang="en-US" dirty="0"/>
          </a:p>
        </p:txBody>
      </p:sp>
    </p:spTree>
    <p:extLst>
      <p:ext uri="{BB962C8B-B14F-4D97-AF65-F5344CB8AC3E}">
        <p14:creationId xmlns:p14="http://schemas.microsoft.com/office/powerpoint/2010/main" val="17556923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3BC3ECF-96DF-2142-B4AE-15C300CF63B1}" type="slidenum">
              <a:rPr lang="en-US" smtClean="0"/>
              <a:pPr>
                <a:defRPr/>
              </a:pPr>
              <a:t>‹#›</a:t>
            </a:fld>
            <a:endParaRPr lang="en-US" dirty="0"/>
          </a:p>
        </p:txBody>
      </p:sp>
    </p:spTree>
    <p:extLst>
      <p:ext uri="{BB962C8B-B14F-4D97-AF65-F5344CB8AC3E}">
        <p14:creationId xmlns:p14="http://schemas.microsoft.com/office/powerpoint/2010/main" val="33747287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1A3B072-99DB-9345-A301-50CD3900FD37}" type="slidenum">
              <a:rPr lang="en-US" smtClean="0"/>
              <a:pPr>
                <a:defRPr/>
              </a:pPr>
              <a:t>‹#›</a:t>
            </a:fld>
            <a:endParaRPr lang="en-US" dirty="0"/>
          </a:p>
        </p:txBody>
      </p:sp>
    </p:spTree>
    <p:extLst>
      <p:ext uri="{BB962C8B-B14F-4D97-AF65-F5344CB8AC3E}">
        <p14:creationId xmlns:p14="http://schemas.microsoft.com/office/powerpoint/2010/main" val="30631580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6DC36029-F82F-C24A-A3C4-E1CBAF2BFB5F}" type="slidenum">
              <a:rPr lang="en-US" smtClean="0"/>
              <a:pPr>
                <a:defRPr/>
              </a:pPr>
              <a:t>‹#›</a:t>
            </a:fld>
            <a:endParaRPr lang="en-US" dirty="0"/>
          </a:p>
        </p:txBody>
      </p:sp>
    </p:spTree>
    <p:extLst>
      <p:ext uri="{BB962C8B-B14F-4D97-AF65-F5344CB8AC3E}">
        <p14:creationId xmlns:p14="http://schemas.microsoft.com/office/powerpoint/2010/main" val="3995297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89970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8567536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96862798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5340947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816676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9908974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754994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4944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763639E-8CC2-4A43-B320-2E7D973A6B13}" type="slidenum">
              <a:rPr lang="en-US" smtClean="0"/>
              <a:pPr>
                <a:defRPr/>
              </a:pPr>
              <a:t>‹#›</a:t>
            </a:fld>
            <a:endParaRPr lang="en-US" dirty="0"/>
          </a:p>
        </p:txBody>
      </p:sp>
    </p:spTree>
    <p:extLst>
      <p:ext uri="{BB962C8B-B14F-4D97-AF65-F5344CB8AC3E}">
        <p14:creationId xmlns:p14="http://schemas.microsoft.com/office/powerpoint/2010/main" val="16462480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4481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2628147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1788224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530381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701833055"/>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60055690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819815042"/>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8548703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2205742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130423307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4456586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6625177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213397455"/>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03090752"/>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94806788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625563324"/>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50538267"/>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2835339084"/>
      </p:ext>
    </p:extLst>
  </p:cSld>
  <p:clrMapOvr>
    <a:masterClrMapping/>
  </p:clrMapOvr>
  <p:transition advClick="0" advTm="5000"/>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757708130"/>
      </p:ext>
    </p:extLst>
  </p:cSld>
  <p:clrMapOvr>
    <a:masterClrMapping/>
  </p:clrMapOvr>
  <p:transition advClick="0" advTm="5000"/>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3307292677"/>
      </p:ext>
    </p:extLst>
  </p:cSld>
  <p:clrMapOvr>
    <a:masterClrMapping/>
  </p:clrMapOvr>
  <p:transition advClick="0" advTm="5000"/>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494899685"/>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3563040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219847890"/>
      </p:ext>
    </p:extLst>
  </p:cSld>
  <p:clrMapOvr>
    <a:masterClrMapping/>
  </p:clrMapOvr>
  <p:transition advClick="0" advTm="5000"/>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485458616"/>
      </p:ext>
    </p:extLst>
  </p:cSld>
  <p:clrMapOvr>
    <a:masterClrMapping/>
  </p:clrMapOvr>
  <p:transition advClick="0" advTm="5000"/>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476416570"/>
      </p:ext>
    </p:extLst>
  </p:cSld>
  <p:clrMapOvr>
    <a:masterClrMapping/>
  </p:clrMapOvr>
  <p:transition advClick="0" advTm="5000"/>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2184997705"/>
      </p:ext>
    </p:extLst>
  </p:cSld>
  <p:clrMapOvr>
    <a:masterClrMapping/>
  </p:clrMapOvr>
  <p:transition advClick="0" advTm="5000"/>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1937779"/>
      </p:ext>
    </p:extLst>
  </p:cSld>
  <p:clrMapOvr>
    <a:masterClrMapping/>
  </p:clrMapOvr>
  <p:transition advClick="0" advTm="5000"/>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613685378"/>
      </p:ext>
    </p:extLst>
  </p:cSld>
  <p:clrMapOvr>
    <a:masterClrMapping/>
  </p:clrMapOvr>
  <p:transition advClick="0" advTm="5000"/>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423100161"/>
      </p:ext>
    </p:extLst>
  </p:cSld>
  <p:clrMapOvr>
    <a:masterClrMapping/>
  </p:clrMapOvr>
  <p:transition advClick="0" advTm="5000"/>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3196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034397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6952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31134726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31877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1460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30820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54003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43209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7812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313439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9790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16045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68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14816125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374539898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110914783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195831507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75433483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312064613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53667303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547584513"/>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129661246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97983992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13678992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17267438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59016626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580626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687111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181708936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42189498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13648374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128448790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29571405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24706527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2786393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322218299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34198195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5584644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35942658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404650154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8233940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28032219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26037259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13552156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39053027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724522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25880635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35288815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22796173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31203204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30986731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19133498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9041547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11157679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348740382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294462191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3473519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35742435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131305091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38409558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795462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42162601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2368480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292386880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1351142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2174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3982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97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342693758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800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0661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069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069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5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4021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336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032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284980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267325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898907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1526036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0821681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3/15/24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9964425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3/15/24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9237914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3/15/24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7695206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891308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3/15/24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5185795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055775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41649550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1406908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723775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119441358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253592185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34022149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2789493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33866219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320047174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1336821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21012006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8132491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3442845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24515116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02335215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83326347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19508830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39933845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3581085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68709854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62524854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896222645"/>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8027082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43003409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702769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64907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42072147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1730131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30326634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232143631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7771084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16265959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88258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6887235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1295584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1962FD-6404-3E48-B5A5-746A6AFDA1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0C0C6-9DB2-0141-8F83-354977F02C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C59AE5B-D530-EC4F-8A49-9EF101D3CAC0}" type="datetime1">
              <a:rPr lang="en-US" smtClean="0">
                <a:solidFill>
                  <a:srgbClr val="000000"/>
                </a:solidFill>
              </a:rPr>
              <a:pPr>
                <a:defRPr/>
              </a:pPr>
              <a:t>3/15/24</a:t>
            </a:fld>
            <a:endParaRPr lang="en-US" dirty="0">
              <a:solidFill>
                <a:srgbClr val="000000"/>
              </a:solidFill>
            </a:endParaRPr>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C705E7F-C375-2B45-A41E-397669D1DB6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8D121F-2398-D34A-A10A-217930402CC8}"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D02FA6-00D1-4F44-B86D-76AF88B779FF}"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DD64F-030A-9D4A-9245-23B5BF779C4E}"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C9903-9225-FA47-BC2E-DEF9C1D3F38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6151A-3C3E-3442-B72F-C4B6164835C1}"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0AAAA-3ACA-DE42-848B-16FE857F93E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37BE51-8877-D94E-8C2C-AF6FEC62DA3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55CCD0-8A48-CD42-9E01-AA2F50B9AE43}"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3B4FA-5024-574E-B6D9-52CAEABA1AF5}"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2BA58-B5AE-F348-9D8B-805E63CB1002}"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FFD768-5B05-F349-8C6D-3EA7C84860A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90314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9104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75389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0025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44514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56410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481304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46171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31385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60528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98928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641978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1107495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73736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17" Type="http://schemas.openxmlformats.org/officeDocument/2006/relationships/image" Target="../media/image5.png"/><Relationship Id="rId2" Type="http://schemas.openxmlformats.org/officeDocument/2006/relationships/slideLayout" Target="../slideLayouts/slideLayout120.xml"/><Relationship Id="rId16" Type="http://schemas.openxmlformats.org/officeDocument/2006/relationships/image" Target="../media/image4.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31.xml"/><Relationship Id="rId16" Type="http://schemas.openxmlformats.org/officeDocument/2006/relationships/image" Target="../media/image4.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17" Type="http://schemas.openxmlformats.org/officeDocument/2006/relationships/image" Target="../media/image5.png"/><Relationship Id="rId2" Type="http://schemas.openxmlformats.org/officeDocument/2006/relationships/slideLayout" Target="../slideLayouts/slideLayout142.xml"/><Relationship Id="rId16" Type="http://schemas.openxmlformats.org/officeDocument/2006/relationships/image" Target="../media/image4.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17" Type="http://schemas.openxmlformats.org/officeDocument/2006/relationships/image" Target="../media/image5.png"/><Relationship Id="rId2" Type="http://schemas.openxmlformats.org/officeDocument/2006/relationships/slideLayout" Target="../slideLayouts/slideLayout153.xml"/><Relationship Id="rId16" Type="http://schemas.openxmlformats.org/officeDocument/2006/relationships/image" Target="../media/image4.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3.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9.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9.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30.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282.xml"/><Relationship Id="rId16" Type="http://schemas.openxmlformats.org/officeDocument/2006/relationships/image" Target="../media/image4.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3.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2.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3.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4.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5.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36.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7.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8.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40.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1.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3.xml"/><Relationship Id="rId1" Type="http://schemas.openxmlformats.org/officeDocument/2006/relationships/slideLayout" Target="../slideLayouts/slideLayout411.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8.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image" Target="../media/image10.png"/><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image" Target="../media/image9.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8.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image" Target="../media/image10.png"/><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9.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8.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5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10.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8.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image" Target="../media/image10.png"/><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FFFFFF"/>
                </a:solidFill>
                <a:latin typeface="Arial" panose="020B0604020202020204" pitchFamily="34" charset="0"/>
              </a:defRPr>
            </a:lvl1pPr>
          </a:lstStyle>
          <a:p>
            <a:pPr>
              <a:defRPr/>
            </a:pPr>
            <a:fld id="{9D7C13D9-C52A-1943-A370-4DC1239B485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65" charset="-128"/>
                <a:cs typeface="ＭＳ Ｐゴシック" pitchFamily="-6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65" charset="-128"/>
                <a:cs typeface="ＭＳ Ｐゴシック" pitchFamily="-6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spcBef>
                <a:spcPct val="0"/>
              </a:spcBef>
              <a:defRPr/>
            </a:pPr>
            <a:fld id="{751F53DC-04B1-224F-953D-97270094CA23}"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lgn="l">
              <a:spcBef>
                <a:spcPct val="0"/>
              </a:spcBef>
              <a:defRPr/>
            </a:pPr>
            <a:fld id="{C16A198B-9034-4749-8A8D-B90A5F5B90A3}" type="datetimeFigureOut">
              <a:rPr lang="en-US" smtClean="0">
                <a:latin typeface="Calibri" charset="0"/>
              </a:rPr>
              <a:pPr algn="l">
                <a:spcBef>
                  <a:spcPct val="0"/>
                </a:spcBef>
                <a:defRPr/>
              </a:pPr>
              <a:t>3/15/24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spcBef>
                <a:spcPct val="0"/>
              </a:spcBef>
              <a:defRPr/>
            </a:pPr>
            <a:fld id="{FA356419-7718-C74B-9C0F-E2D2C7D5AD85}" type="slidenum">
              <a:rPr lang="en-US" smtClean="0">
                <a:latin typeface="Calibri" charset="0"/>
              </a:rPr>
              <a:pPr>
                <a:spcBef>
                  <a:spcPct val="0"/>
                </a:spcBef>
                <a:defRPr/>
              </a:pPr>
              <a:t>‹#›</a:t>
            </a:fld>
            <a:endParaRPr lang="en-US" dirty="0">
              <a:latin typeface="Calibri" charset="0"/>
            </a:endParaRPr>
          </a:p>
        </p:txBody>
      </p:sp>
    </p:spTree>
    <p:extLst>
      <p:ext uri="{BB962C8B-B14F-4D97-AF65-F5344CB8AC3E}">
        <p14:creationId xmlns:p14="http://schemas.microsoft.com/office/powerpoint/2010/main" val="165217624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000000"/>
                </a:solidFill>
                <a:latin typeface="Arial" panose="020B0604020202020204" pitchFamily="34" charset="0"/>
              </a:defRPr>
            </a:lvl1pPr>
          </a:lstStyle>
          <a:p>
            <a:pPr>
              <a:defRPr/>
            </a:pPr>
            <a:fld id="{E768591D-F32F-0341-ADF9-F35BDF76CAA2}" type="slidenum">
              <a:rPr lang="en-US" smtClean="0"/>
              <a:pPr>
                <a:defRPr/>
              </a:pPr>
              <a:t>‹#›</a:t>
            </a:fld>
            <a:endParaRPr lang="en-US" dirty="0"/>
          </a:p>
        </p:txBody>
      </p:sp>
    </p:spTree>
    <p:extLst>
      <p:ext uri="{BB962C8B-B14F-4D97-AF65-F5344CB8AC3E}">
        <p14:creationId xmlns:p14="http://schemas.microsoft.com/office/powerpoint/2010/main" val="2328765288"/>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3/15/24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2538456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7239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08598"/>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742619"/>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688630"/>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1A09190F-1DDF-BB4A-8149-160679DE78A3}" type="datetimeFigureOut">
              <a:rPr lang="en-US" smtClean="0">
                <a:solidFill>
                  <a:prstClr val="black">
                    <a:tint val="75000"/>
                  </a:prstClr>
                </a:solidFill>
                <a:ea typeface="+mn-ea"/>
                <a:cs typeface="+mn-cs"/>
              </a:rPr>
              <a:pPr defTabSz="457200" fontAlgn="auto">
                <a:spcBef>
                  <a:spcPts val="0"/>
                </a:spcBef>
                <a:spcAft>
                  <a:spcPts val="0"/>
                </a:spcAft>
              </a:pPr>
              <a:t>3/15/24</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BC1E6AF5-127D-7646-B7B1-9D3D83604E8E}" type="slidenum">
              <a:rPr lang="en-US" smtClean="0">
                <a:solidFill>
                  <a:prstClr val="black">
                    <a:tint val="75000"/>
                  </a:prstClr>
                </a:solidFill>
                <a:ea typeface="+mn-ea"/>
                <a:cs typeface="+mn-cs"/>
              </a:rPr>
              <a:pPr defTabSz="457200" fontAlgn="auto">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298318320"/>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lgn="l">
              <a:spcBef>
                <a:spcPct val="0"/>
              </a:spcBef>
              <a:defRPr/>
            </a:pPr>
            <a:endParaRPr lang="en-US" dirty="0">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spcBef>
                <a:spcPct val="0"/>
              </a:spcBef>
              <a:defRPr/>
            </a:pPr>
            <a:endParaRPr lang="en-US" dirty="0">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spcBef>
                <a:spcPct val="0"/>
              </a:spcBef>
              <a:defRPr/>
            </a:pPr>
            <a:fld id="{C7FCEC4A-0619-534F-AB0C-4C4D1986DF16}" type="slidenum">
              <a:rPr lang="en-US" smtClean="0"/>
              <a:pPr>
                <a:spcBef>
                  <a:spcPct val="0"/>
                </a:spcBef>
                <a:defRPr/>
              </a:pPr>
              <a:t>‹#›</a:t>
            </a:fld>
            <a:endParaRPr lang="en-US" dirty="0"/>
          </a:p>
        </p:txBody>
      </p:sp>
    </p:spTree>
    <p:extLst>
      <p:ext uri="{BB962C8B-B14F-4D97-AF65-F5344CB8AC3E}">
        <p14:creationId xmlns:p14="http://schemas.microsoft.com/office/powerpoint/2010/main" val="1187386690"/>
      </p:ext>
    </p:extLst>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 id="214748625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07EBB8A-B850-294D-8BFB-6338BCF81A5D}" type="slidenum">
              <a:rPr lang="en-US" smtClean="0"/>
              <a:pPr>
                <a:defRPr/>
              </a:pPr>
              <a:t>‹#›</a:t>
            </a:fld>
            <a:endParaRPr lang="en-US" dirty="0"/>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pPr>
                <a:defRPr/>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1C7E06C-7B71-8D41-AB52-2EEE31C32F38}" type="slidenum">
              <a:rPr lang="en-US" smtClean="0"/>
              <a:pPr>
                <a:defRPr/>
              </a:pPr>
              <a:t>‹#›</a:t>
            </a:fld>
            <a:endParaRPr lang="en-US" dirty="0"/>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fld id="{EA7662A3-20FC-F142-973D-72572742F9FD}" type="slidenum">
              <a:rPr lang="en-US" smtClean="0"/>
              <a:pPr>
                <a:spcBef>
                  <a:spcPct val="0"/>
                </a:spcBef>
                <a:defRPr/>
              </a:pPr>
              <a:t>‹#›</a:t>
            </a:fld>
            <a:endParaRPr lang="en-US" dirty="0"/>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b="1" i="0">
                <a:solidFill>
                  <a:srgbClr val="FFFFFF"/>
                </a:solidFill>
                <a:latin typeface="Arial" panose="020B0604020202020204" pitchFamily="34" charset="0"/>
              </a:defRPr>
            </a:lvl1pPr>
          </a:lstStyle>
          <a:p>
            <a:pPr>
              <a:defRPr/>
            </a:pPr>
            <a:fld id="{71DFB629-73CD-EE4A-AA57-C7AF647EAC06}"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CEAB827C-03B1-1843-A6EB-4857D098209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08A63B4-351E-DE47-B526-DE8D0E56755F}" type="slidenum">
              <a:rPr lang="en-US" smtClean="0"/>
              <a:pPr>
                <a:defRPr/>
              </a:pPr>
              <a:t>‹#›</a:t>
            </a:fld>
            <a:endParaRPr lang="en-US" dirty="0"/>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3/15/24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b="1" i="0">
          <a:solidFill>
            <a:srgbClr val="000000"/>
          </a:solidFill>
          <a:latin typeface="Arial" panose="020B0604020202020204" pitchFamily="34" charset="0"/>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b="1" i="0">
          <a:solidFill>
            <a:srgbClr val="000000"/>
          </a:solidFill>
          <a:latin typeface="Arial" panose="020B0604020202020204" pitchFamily="34" charset="0"/>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b="1" i="0">
          <a:solidFill>
            <a:srgbClr val="000000"/>
          </a:solidFill>
          <a:latin typeface="Arial" panose="020B0604020202020204" pitchFamily="34" charset="0"/>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b="1" i="0">
          <a:solidFill>
            <a:srgbClr val="000000"/>
          </a:solidFill>
          <a:latin typeface="Arial" panose="020B0604020202020204" pitchFamily="34" charset="0"/>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b="1" i="0">
          <a:solidFill>
            <a:srgbClr val="000000"/>
          </a:solidFill>
          <a:latin typeface="Arial" panose="020B0604020202020204" pitchFamily="34" charset="0"/>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b="1" i="0">
          <a:solidFill>
            <a:srgbClr val="000000"/>
          </a:solidFill>
          <a:latin typeface="Arial" panose="020B0604020202020204" pitchFamily="34" charset="0"/>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744245355"/>
      </p:ext>
    </p:extLst>
  </p:cSld>
  <p:clrMap bg1="dk2" tx1="lt1" bg2="dk1" tx2="lt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79867076"/>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128225338"/>
      </p:ext>
    </p:extLst>
  </p:cSld>
  <p:clrMap bg1="dk2" tx1="lt1" bg2="dk1" tx2="lt2" accent1="accent1" accent2="accent2" accent3="accent3" accent4="accent4" accent5="accent5" accent6="accent6" hlink="hlink" folHlink="folHlink"/>
  <p:sldLayoutIdLst>
    <p:sldLayoutId id="2147486517"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233569854"/>
      </p:ext>
    </p:extLst>
  </p:cSld>
  <p:clrMap bg1="dk2" tx1="lt1" bg2="dk1" tx2="lt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0174772"/>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3384666844"/>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12759772"/>
      </p:ext>
    </p:extLst>
  </p:cSld>
  <p:clrMap bg1="lt1" tx1="dk1" bg2="lt2" tx2="dk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56052765"/>
      </p:ext>
    </p:extLst>
  </p:cSld>
  <p:clrMap bg1="lt1" tx1="dk1" bg2="lt2" tx2="dk2" accent1="accent1" accent2="accent2" accent3="accent3" accent4="accent4" accent5="accent5" accent6="accent6" hlink="hlink" folHlink="folHlink"/>
  <p:sldLayoutIdLst>
    <p:sldLayoutId id="2147486559" r:id="rId1"/>
    <p:sldLayoutId id="214748656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836526346"/>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885880190"/>
      </p:ext>
    </p:extLst>
  </p:cSld>
  <p:clrMap bg1="dk2" tx1="lt1" bg2="dk1" tx2="lt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2257166010"/>
      </p:ext>
    </p:extLst>
  </p:cSld>
  <p:clrMap bg1="dk2" tx1="lt1" bg2="dk1" tx2="lt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89200419"/>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3/15/24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1457932790"/>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63FE317-6682-804B-A7A0-D92BC0819E8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pPr>
                <a:defRPr/>
              </a:pPr>
              <a:t>‹#›</a:t>
            </a:fld>
            <a:endParaRPr lang="en-US" dirty="0"/>
          </a:p>
        </p:txBody>
      </p:sp>
    </p:spTree>
    <p:extLst>
      <p:ext uri="{BB962C8B-B14F-4D97-AF65-F5344CB8AC3E}">
        <p14:creationId xmlns:p14="http://schemas.microsoft.com/office/powerpoint/2010/main" val="2073279745"/>
      </p:ext>
    </p:extLst>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891775009"/>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pPr>
                <a:defRPr/>
              </a:pPr>
              <a:t>‹#›</a:t>
            </a:fld>
            <a:endParaRPr lang="en-US" dirty="0"/>
          </a:p>
        </p:txBody>
      </p:sp>
    </p:spTree>
    <p:extLst>
      <p:ext uri="{BB962C8B-B14F-4D97-AF65-F5344CB8AC3E}">
        <p14:creationId xmlns:p14="http://schemas.microsoft.com/office/powerpoint/2010/main" val="3776134159"/>
      </p:ext>
    </p:extLst>
  </p:cSld>
  <p:clrMap bg1="dk2" tx1="lt1" bg2="dk1" tx2="lt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73527A4F-934A-3B4C-B5A5-52592432AB7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000000"/>
                </a:solidFill>
                <a:latin typeface="Arial" panose="020B0604020202020204" pitchFamily="34" charset="0"/>
              </a:defRPr>
            </a:lvl1pPr>
          </a:lstStyle>
          <a:p>
            <a:pPr>
              <a:defRPr/>
            </a:pPr>
            <a:fld id="{789C8886-9D25-1842-9A07-58390E82E27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spcBef>
                <a:spcPct val="0"/>
              </a:spcBef>
              <a:defRPr/>
            </a:pPr>
            <a:fld id="{7D719980-0744-7546-9391-2E3B66940060}"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68.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268.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68.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68.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68.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68.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26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268.xml"/><Relationship Id="rId4" Type="http://schemas.openxmlformats.org/officeDocument/2006/relationships/image" Target="../media/image96.gif"/></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69.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7.xml"/><Relationship Id="rId1" Type="http://schemas.openxmlformats.org/officeDocument/2006/relationships/slideLayout" Target="../slideLayouts/slideLayout270.xml"/><Relationship Id="rId4" Type="http://schemas.openxmlformats.org/officeDocument/2006/relationships/image" Target="../media/image98.gif"/></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387.xml"/><Relationship Id="rId4" Type="http://schemas.openxmlformats.org/officeDocument/2006/relationships/image" Target="../media/image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1.xml"/><Relationship Id="rId1" Type="http://schemas.openxmlformats.org/officeDocument/2006/relationships/slideLayout" Target="../slideLayouts/slideLayout54.xml"/><Relationship Id="rId5" Type="http://schemas.openxmlformats.org/officeDocument/2006/relationships/image" Target="../media/image103.jpeg"/><Relationship Id="rId4" Type="http://schemas.openxmlformats.org/officeDocument/2006/relationships/image" Target="../media/image102.emf"/></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4.xml"/><Relationship Id="rId1" Type="http://schemas.openxmlformats.org/officeDocument/2006/relationships/slideLayout" Target="../slideLayouts/slideLayout28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37.xml"/><Relationship Id="rId5" Type="http://schemas.openxmlformats.org/officeDocument/2006/relationships/image" Target="../media/image107.png"/><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205.xml"/><Relationship Id="rId5" Type="http://schemas.openxmlformats.org/officeDocument/2006/relationships/image" Target="../media/image110.jpeg"/><Relationship Id="rId4" Type="http://schemas.openxmlformats.org/officeDocument/2006/relationships/image" Target="../media/image109.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7.xml"/><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8.xml"/><Relationship Id="rId1" Type="http://schemas.openxmlformats.org/officeDocument/2006/relationships/slideLayout" Target="../slideLayouts/slideLayout20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292.xml"/><Relationship Id="rId4" Type="http://schemas.openxmlformats.org/officeDocument/2006/relationships/image" Target="../media/image114.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1.xml"/><Relationship Id="rId1" Type="http://schemas.openxmlformats.org/officeDocument/2006/relationships/slideLayout" Target="../slideLayouts/slideLayout304.xml"/><Relationship Id="rId4" Type="http://schemas.openxmlformats.org/officeDocument/2006/relationships/image" Target="../media/image11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3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326.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3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315.xm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6.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4.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6.xml"/><Relationship Id="rId1" Type="http://schemas.openxmlformats.org/officeDocument/2006/relationships/slideLayout" Target="../slideLayouts/slideLayout97.xml"/><Relationship Id="rId5" Type="http://schemas.openxmlformats.org/officeDocument/2006/relationships/image" Target="../media/image127.jpe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0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8.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8.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0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08.xml"/><Relationship Id="rId1" Type="http://schemas.openxmlformats.org/officeDocument/2006/relationships/themeOverride" Target="../theme/themeOverride8.xml"/><Relationship Id="rId4" Type="http://schemas.openxmlformats.org/officeDocument/2006/relationships/image" Target="../media/image14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1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1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0.xml"/><Relationship Id="rId1" Type="http://schemas.openxmlformats.org/officeDocument/2006/relationships/slideLayout" Target="../slideLayouts/slideLayout16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16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3.xml"/><Relationship Id="rId1" Type="http://schemas.openxmlformats.org/officeDocument/2006/relationships/slideLayout" Target="../slideLayouts/slideLayout16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jpeg"/><Relationship Id="rId1" Type="http://schemas.openxmlformats.org/officeDocument/2006/relationships/slideLayout" Target="../slideLayouts/slideLayout14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25.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5.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2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7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7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7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5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8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7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7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0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4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5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3.xml"/><Relationship Id="rId1" Type="http://schemas.openxmlformats.org/officeDocument/2006/relationships/slideLayout" Target="../slideLayouts/slideLayout200.xml"/><Relationship Id="rId5" Type="http://schemas.openxmlformats.org/officeDocument/2006/relationships/image" Target="../media/image56.emf"/><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44.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47.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437.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42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41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64.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6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65.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265.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65.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65.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65.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6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6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49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6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67.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6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268.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6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68.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268.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268.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268.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268.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68.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268.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
        <p:nvSpPr>
          <p:cNvPr id="5" name="Title 4"/>
          <p:cNvSpPr>
            <a:spLocks noGrp="1"/>
          </p:cNvSpPr>
          <p:nvPr>
            <p:ph type="title" idx="4294967295"/>
          </p:nvPr>
        </p:nvSpPr>
        <p:spPr>
          <a:xfrm>
            <a:off x="176614" y="34925"/>
            <a:ext cx="7883124" cy="1989138"/>
          </a:xfrm>
        </p:spPr>
        <p:txBody>
          <a:bodyPr anchor="ctr"/>
          <a:lstStyle/>
          <a:p>
            <a:pPr algn="r" rtl="1"/>
            <a:r>
              <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٣ </a:t>
            </a:r>
            <a:r>
              <a:rPr lang="ar-JO"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يوحنا</a:t>
            </a:r>
            <a:endPar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6" name="Title 4"/>
          <p:cNvSpPr txBox="1">
            <a:spLocks/>
          </p:cNvSpPr>
          <p:nvPr/>
        </p:nvSpPr>
        <p:spPr bwMode="auto">
          <a:xfrm>
            <a:off x="876400" y="1915344"/>
            <a:ext cx="735995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 name="Title 4">
            <a:extLst>
              <a:ext uri="{FF2B5EF4-FFF2-40B4-BE49-F238E27FC236}">
                <a16:creationId xmlns:a16="http://schemas.microsoft.com/office/drawing/2014/main" id="{EF85ABCD-A0E9-6201-4DE2-027F90999841}"/>
              </a:ext>
            </a:extLst>
          </p:cNvPr>
          <p:cNvSpPr txBox="1">
            <a:spLocks/>
          </p:cNvSpPr>
          <p:nvPr/>
        </p:nvSpPr>
        <p:spPr bwMode="auto">
          <a:xfrm>
            <a:off x="219477" y="-1793875"/>
            <a:ext cx="7883124" cy="1989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lgn="r" defTabSz="914400"/>
            <a:r>
              <a:rPr lang="en-US"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٣ </a:t>
            </a:r>
            <a:r>
              <a:rPr lang="ar-JO"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يوحنا</a:t>
            </a:r>
            <a:endParaRPr lang="en-US"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89036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2151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تم عقد البيع،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أخذ المخلص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وقاده إلى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التاجر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وعندما رآه أبانيس 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هل هذا سيدك؟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الرسول: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نعم هو سيدي.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182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اشتريتك منه.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فالتزم الرسول الصمت.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1438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وفي اليوم التالي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نهض الرسول مبكر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وصلى وتضرع إلى الرب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وقال: سأذهب حيثما تريد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الرب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لتكن مشيئتك.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وذهب إلى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ولم يأخذ معه شيئ</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الإطلاق، سوى ثمنه لا غير.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7403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ولأن الرب أعطاه إياها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ليكن ثمنك معك،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ومع نعمتي،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حيثما تذهب.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ووجد الرسول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 حقائبه على متن السفينة، فابتدأ هو أيض</a:t>
            </a:r>
            <a:r>
              <a:rPr lang="ar-JO" sz="2800" b="1" dirty="0">
                <a:solidFill>
                  <a:srgbClr val="000000"/>
                </a:solidFill>
                <a:latin typeface="Arial" panose="020B0604020202020204" pitchFamily="34" charset="0"/>
                <a:cs typeface="Arial" panose="020B0604020202020204" pitchFamily="34" charset="0"/>
              </a:rPr>
              <a:t>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يحملها معه.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36428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كانا في السفينة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واستقرا فيها،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سأل أبانيس الرسول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ما الحرف التي تتقنها؟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يمكنني أن أصنع المحاريث</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الخشب والنيّرُ والمثاقب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(مناخس الثيران، كلمة سريانية) والقوارب والمجاذيف للقوارب والصواري والبكرات؛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مقطوعة بالحجر.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7352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وأعمدة ومعابد ومحاكم للملوك.</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فقال له التاجر أبانيس: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نعم، هذا هو نوع الحرفيّ الذي نحتاجه</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وابتدءا بالإبحار</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عائدين إلى الوطن؛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وكانت الرياح مواتية لهم،</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وأبحروا بنجاح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حتى وصلوا إلى أندرابوليس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(في اليونانية تسمى سانداروك)، المدينة الملكية.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9213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طرق التجارة عبر آسيا (القرن الأول الميلادي)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p:cNvSpPr txBox="1">
            <a:spLocks noChangeArrowheads="1"/>
          </p:cNvSpPr>
          <p:nvPr/>
        </p:nvSpPr>
        <p:spPr bwMode="auto">
          <a:xfrm>
            <a:off x="1167517" y="1077888"/>
            <a:ext cx="6784080" cy="1040285"/>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القرن الأول كانت سفينة واحدة</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تبحر من مصر إلى الهند كل ثلاثة أيام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7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1037487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383166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9397566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ea typeface="Accordance" panose="00000400000000000000" pitchFamily="2" charset="-78"/>
                <a:cs typeface="Arial" panose="020B0604020202020204" pitchFamily="34" charset="0"/>
              </a:rPr>
              <a:t>Acrostic Bible – 3 John</a:t>
            </a:r>
          </a:p>
        </p:txBody>
      </p:sp>
      <p:pic>
        <p:nvPicPr>
          <p:cNvPr id="21094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10948" name="Text Box 6"/>
          <p:cNvSpPr txBox="1">
            <a:spLocks noChangeArrowheads="1"/>
          </p:cNvSpPr>
          <p:nvPr/>
        </p:nvSpPr>
        <p:spPr bwMode="auto">
          <a:xfrm>
            <a:off x="0" y="834008"/>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الآيات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تحيات للأخ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5-6</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تقبُل الغُرباء والإخوة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7-8</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استثمر في عمل الله</a:t>
            </a:r>
            <a:endParaRPr kumimoji="0"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9-10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كلمات غير عادلة من ديوتريفِسَ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11-14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شكر خاص لديمتريوس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10"/>
          <p:cNvSpPr txBox="1">
            <a:spLocks noChangeArrowheads="1"/>
          </p:cNvSpPr>
          <p:nvPr/>
        </p:nvSpPr>
        <p:spPr bwMode="auto">
          <a:xfrm>
            <a:off x="2057400" y="44624"/>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يوحنا الثالثة</a:t>
            </a:r>
            <a:endParaRPr kumimoji="0" 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599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24689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3216"/>
            <a:ext cx="9144000" cy="14107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0932261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89706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7812713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457200" y="1487568"/>
            <a:ext cx="8229600" cy="1143000"/>
          </a:xfrm>
        </p:spPr>
        <p:txBody>
          <a:bodyPr/>
          <a:lstStyle/>
          <a:p>
            <a:r>
              <a:rPr lang="en-US" dirty="0">
                <a:solidFill>
                  <a:schemeClr val="accent1"/>
                </a:solidFill>
                <a:ea typeface="ＭＳ Ｐゴシック" charset="0"/>
                <a:cs typeface="Arial" panose="020B0604020202020204" pitchFamily="34"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103187"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rPr>
              <a:t>20%</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endParaRP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564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rtl="1"/>
            <a:r>
              <a:rPr lang="ar-SA" dirty="0"/>
              <a:t>٣ يوحنا ١١</a:t>
            </a:r>
            <a:br>
              <a:rPr lang="ar-SA" dirty="0"/>
            </a:br>
            <a:br>
              <a:rPr lang="en-US" dirty="0"/>
            </a:br>
            <a:r>
              <a:rPr lang="ar-SA" dirty="0"/>
              <a:t> أيها الحبيب، لا تتمثل بالشر بل بالخير، لأن من يصنع الخير هو من الله، ومن يصنع الشر فلم يبصر الله.</a:t>
            </a:r>
          </a:p>
        </p:txBody>
      </p:sp>
    </p:spTree>
    <p:extLst>
      <p:ext uri="{BB962C8B-B14F-4D97-AF65-F5344CB8AC3E}">
        <p14:creationId xmlns:p14="http://schemas.microsoft.com/office/powerpoint/2010/main" val="320250099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738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41" name="Text Box 9"/>
          <p:cNvSpPr txBox="1">
            <a:spLocks noChangeArrowheads="1"/>
          </p:cNvSpPr>
          <p:nvPr/>
        </p:nvSpPr>
        <p:spPr bwMode="auto">
          <a:xfrm>
            <a:off x="2411413" y="1299532"/>
            <a:ext cx="6481762" cy="4154984"/>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٣ يوحنا ١٢</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ديمتريوس مشهود له من الجميع ومن الحق نفسه، ونحن أيضا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نشهد، وأنتم تعلمون أن شهادتنا هي صادقة.</a:t>
            </a:r>
            <a:endPar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73413" name="Rectangle 5"/>
          <p:cNvSpPr>
            <a:spLocks noChangeArrowheads="1"/>
          </p:cNvSpPr>
          <p:nvPr/>
        </p:nvSpPr>
        <p:spPr bwMode="auto">
          <a:xfrm>
            <a:off x="2311225" y="211138"/>
            <a:ext cx="2137125"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75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ar-SA" sz="3600" dirty="0">
                <a:solidFill>
                  <a:schemeClr val="bg1"/>
                </a:solidFill>
                <a:ea typeface="ＭＳ Ｐゴシック" charset="0"/>
                <a:cs typeface="Arial" panose="020B0604020202020204" pitchFamily="34" charset="0"/>
              </a:rPr>
              <a:t>نمّوا أنفسكم لتصبحوا رجالاً جديرين بالثقة</a:t>
            </a:r>
            <a:r>
              <a:rPr lang="ar-JO" sz="3600" dirty="0">
                <a:solidFill>
                  <a:schemeClr val="bg1"/>
                </a:solidFill>
                <a:ea typeface="ＭＳ Ｐゴシック" charset="0"/>
                <a:cs typeface="Arial" panose="020B0604020202020204" pitchFamily="34" charset="0"/>
              </a:rPr>
              <a:t>.</a:t>
            </a:r>
            <a:r>
              <a:rPr lang="ar-SA" sz="3600" dirty="0">
                <a:solidFill>
                  <a:schemeClr val="bg1"/>
                </a:solidFill>
                <a:ea typeface="ＭＳ Ｐゴシック" charset="0"/>
                <a:cs typeface="Arial" panose="020B0604020202020204" pitchFamily="34" charset="0"/>
              </a:rPr>
              <a:t> </a:t>
            </a:r>
            <a:endParaRPr lang="en-US" sz="3600" dirty="0">
              <a:solidFill>
                <a:schemeClr val="bg1"/>
              </a:solidFill>
              <a:ea typeface="ＭＳ Ｐゴシック" charset="0"/>
              <a:cs typeface="Arial" panose="020B0604020202020204" pitchFamily="34" charset="0"/>
            </a:endParaRP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وما سمعته مني بشهود كثيرين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أودعه أناساً أمناء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يكونون أكفاء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يعلموا آخرين أيضاً.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تيموثاوس 2: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التلمذة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تيموثاوس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رجال </a:t>
            </a:r>
            <a:r>
              <a:rPr lang="ar-JO" b="1" dirty="0">
                <a:solidFill>
                  <a:srgbClr val="000000"/>
                </a:solidFill>
                <a:latin typeface="Arial" panose="020B0604020202020204" pitchFamily="34" charset="0"/>
                <a:cs typeface="Arial" panose="020B0604020202020204" pitchFamily="34" charset="0"/>
              </a:rPr>
              <a:t>أكفاء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4232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1990</a:t>
            </a:r>
            <a:br>
              <a:rPr lang="en-US" altLang="zh-CN" sz="3200" b="1" dirty="0">
                <a:solidFill>
                  <a:schemeClr val="bg1"/>
                </a:solidFill>
                <a:latin typeface="Arial" panose="020B0604020202020204" pitchFamily="34"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549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572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 </a:t>
            </a:r>
            <a:r>
              <a:rPr lang="ar-JO" sz="2000" b="1" kern="0" dirty="0">
                <a:solidFill>
                  <a:srgbClr val="FFFFFF"/>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مؤسسة</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41513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2009</a:t>
            </a:r>
            <a:br>
              <a:rPr lang="en-US"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200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الإرساليات في سنغافورة عام 2014</a:t>
            </a:r>
            <a:b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350 مؤمناً لكل مرسل واحد</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حوالي ثلث الكنائس</a:t>
            </a:r>
            <a:br>
              <a:rPr lang="ar-JO"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لم ترسل حتى مرسلاً واحداً.</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كنيستنا هي واحدة من الكنائس التسعة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التي أرسلت أربعة مرسلين. </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94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39427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ar-JO" sz="6000" dirty="0">
                <a:solidFill>
                  <a:schemeClr val="bg1"/>
                </a:solidFill>
                <a:ea typeface="ヒラギノ角ゴ Pro W3" charset="0"/>
                <a:cs typeface="Arial" panose="020B0604020202020204" pitchFamily="34" charset="0"/>
              </a:rPr>
              <a:t>الطرق المتقاطعة في الإرساليات</a:t>
            </a:r>
            <a:endParaRPr lang="en-US" sz="6000" dirty="0">
              <a:solidFill>
                <a:schemeClr val="bg1"/>
              </a:solidFill>
              <a:ea typeface="ヒラギノ角ゴ Pro W3" charset="0"/>
              <a:cs typeface="Arial" panose="020B0604020202020204" pitchFamily="34"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83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ea typeface="ＭＳ Ｐゴシック" charset="0"/>
                <a:cs typeface="Arial" panose="020B0604020202020204" pitchFamily="34" charset="0"/>
              </a:rPr>
              <a:t>عطاء الإرساليات</a:t>
            </a:r>
            <a:endParaRPr lang="en-US" dirty="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20%</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348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panose="020B0604020202020204" pitchFamily="34" charset="0"/>
                <a:ea typeface="+mj-ea"/>
                <a:cs typeface="Arial" panose="020B0604020202020204" pitchFamily="34" charset="0"/>
              </a:rPr>
              <a:t>عائلة كورياس في بانكوك</a:t>
            </a:r>
            <a:endParaRPr lang="th-TH" sz="5400" b="1" dirty="0">
              <a:solidFill>
                <a:srgbClr val="FFFFFF"/>
              </a:solidFill>
              <a:latin typeface="Arial" panose="020B0604020202020204" pitchFamily="34"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1500 دولار ربع سنوي حتى شهر آذار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Cordia New" panose="020B0304020202020204" pitchFamily="34" charset="-34"/>
            </a:endParaRPr>
          </a:p>
        </p:txBody>
      </p:sp>
    </p:spTree>
    <p:extLst>
      <p:ext uri="{BB962C8B-B14F-4D97-AF65-F5344CB8AC3E}">
        <p14:creationId xmlns:p14="http://schemas.microsoft.com/office/powerpoint/2010/main" val="1496944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1500 دولار ربع سنوي حتى سنة 2020</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آثان وتشانشان في الهند / والولايات المتحدة</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Tree>
    <p:extLst>
      <p:ext uri="{BB962C8B-B14F-4D97-AF65-F5344CB8AC3E}">
        <p14:creationId xmlns:p14="http://schemas.microsoft.com/office/powerpoint/2010/main" val="36926189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عائلة في وسط آسيا</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1200 دولار سنوياً</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0830621"/>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b="1" dirty="0">
                <a:solidFill>
                  <a:srgbClr val="800000"/>
                </a:solidFill>
                <a:latin typeface="Arial" panose="020B0604020202020204" pitchFamily="34" charset="0"/>
                <a:cs typeface="Arial" panose="020B0604020202020204" pitchFamily="34"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يوناثان ستون في ميانمار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900 دولار ربع سنوي</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21940157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26063"/>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JO"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rPr>
              <a:t>سارة، ونوح وكيزيا تشيرو</a:t>
            </a:r>
            <a:endParaRPr lang="en-US"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المنسق السابق للشبيبة البالغين</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2988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4000000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9470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119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موازنة العلاقات مع المهام (13- 15).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 ١ : ١٣-١٥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13 وكان لي كثير لأكتبه، لكنني لست أريد أن أكتب إليك بحبر وقلم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14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ولكنني أرجو أن أراك عن قريب فنتكلم فما</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لفم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15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 لك</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يسلم عليك الأحباء</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سلم على الأحباء بأسمائهم.</a:t>
            </a:r>
          </a:p>
        </p:txBody>
      </p:sp>
    </p:spTree>
    <p:extLst>
      <p:ext uri="{BB962C8B-B14F-4D97-AF65-F5344CB8AC3E}">
        <p14:creationId xmlns:p14="http://schemas.microsoft.com/office/powerpoint/2010/main" val="262295825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7711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4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8624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896707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85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264166" y="3068960"/>
            <a:ext cx="4332169"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هو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89497183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ar-JO" dirty="0">
                <a:solidFill>
                  <a:schemeClr val="bg1"/>
                </a:solidFill>
                <a:ea typeface="ＭＳ Ｐゴシック" charset="0"/>
                <a:cs typeface="Arial" panose="020B0604020202020204" pitchFamily="34" charset="0"/>
              </a:rPr>
              <a:t>رحلة التعليم       في نيبال</a:t>
            </a:r>
            <a:endParaRPr lang="en-US" dirty="0">
              <a:solidFill>
                <a:schemeClr val="bg1"/>
              </a:solidFill>
              <a:ea typeface="ＭＳ Ｐゴシック" charset="0"/>
              <a:cs typeface="Arial" panose="020B0604020202020204" pitchFamily="34" charset="0"/>
            </a:endParaRP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64173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عشنا مع عائلة نيبالية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26076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1" y="368558"/>
            <a:ext cx="9144000"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قمنا بالتدريس في كلية الدراسات العليا           في اللاهوت في جبال الهيمالايا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7282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775652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كان لدينا الكثير من المجموعات الصغيرة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4068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1720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97341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3599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kumimoji="0" lang="ar-JO" sz="4800" b="1" u="none" strike="noStrike" kern="1200" cap="none" spc="0" normalizeH="0" baseline="0" noProof="0" dirty="0">
                <a:ln>
                  <a:noFill/>
                </a:ln>
                <a:solidFill>
                  <a:prstClr val="white"/>
                </a:solidFill>
                <a:effectLst>
                  <a:glow rad="177800">
                    <a:prstClr val="black">
                      <a:alpha val="94000"/>
                    </a:prstClr>
                  </a:glow>
                </a:effectLst>
                <a:uLnTx/>
                <a:uFillTx/>
                <a:latin typeface="Arial" panose="020B0604020202020204" pitchFamily="34" charset="0"/>
                <a:ea typeface="ＭＳ Ｐゴシック"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95798206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91315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642738487"/>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40859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مؤمنون معمدون حديثاً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68498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القس أناندا تامانغ</a:t>
            </a:r>
            <a:endParaRPr lang="en-US"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7133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يدير الفقس أناندا مدرسة تدريبية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500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شكراً لله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من أجل النمو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في كنيسة نيبال.</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944282"/>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8584433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Arial"/>
              <a:buNone/>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يحتاج الناس الرب</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CCLI Song #</a:t>
            </a:r>
            <a:r>
              <a:rPr lang="is-I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18084</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1983 River Oaks Music Company   (Admin. by Capitol CMG Pub.) </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Shepherd's Fold Music (Admin. by Capitol CMG Publishing)</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CIC CCLI </a:t>
            </a:r>
            <a:r>
              <a:rPr lang="en-US" sz="2000" b="1" kern="0" dirty="0" err="1">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Licence</a:t>
            </a: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 277507</a:t>
            </a:r>
          </a:p>
        </p:txBody>
      </p:sp>
      <p:sp>
        <p:nvSpPr>
          <p:cNvPr id="5" name="Shape 26"/>
          <p:cNvSpPr txBox="1"/>
          <p:nvPr/>
        </p:nvSpPr>
        <p:spPr>
          <a:xfrm>
            <a:off x="0" y="1743475"/>
            <a:ext cx="9144000" cy="1165623"/>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غريغ نيلسون، فيل مكهوغ</a:t>
            </a:r>
            <a:endParaRPr lang="en-US"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708735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كل يوم يمرون بي</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أستطيع أن أرى ذلك في عيونهم. </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أشخاص فارغون مملوءون بالرعاية</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من يدري إلى أين يتجهون؟</a:t>
            </a:r>
            <a:endParaRPr lang="en-US" dirty="0">
              <a:solidFill>
                <a:prstClr val="white"/>
              </a:solidFill>
              <a:effectLst>
                <a:glow rad="254000">
                  <a:prstClr val="black"/>
                </a:glow>
              </a:effectLst>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57288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إنهم يمرون بألم خاص</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ويعيشون الخوف من الخوف. </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الضحك يخفي صرخاتهم الصامتة</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ووحده يسوع يسمع.</a:t>
            </a:r>
            <a:br>
              <a:rPr lang="en-US" sz="3600" b="1" dirty="0">
                <a:solidFill>
                  <a:prstClr val="white"/>
                </a:solidFill>
                <a:effectLst>
                  <a:glow rad="254000">
                    <a:prstClr val="black"/>
                  </a:glow>
                </a:effectLst>
                <a:latin typeface="Arial" panose="020B0604020202020204" pitchFamily="34" charset="0"/>
                <a:ea typeface="+mn-ea"/>
                <a:cs typeface="+mn-cs"/>
              </a:rPr>
            </a:br>
            <a:endParaRPr lang="en-US" sz="3600" b="1" kern="0" dirty="0">
              <a:solidFill>
                <a:prstClr val="white"/>
              </a:solidFill>
              <a:effectLst>
                <a:glow rad="254000">
                  <a:prstClr val="black"/>
                </a:glo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34248712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247148" cy="6679950"/>
          </a:xfrm>
          <a:prstGeom prst="rect">
            <a:avLst/>
          </a:prstGeom>
          <a:noFill/>
          <a:ln>
            <a:noFill/>
          </a:ln>
        </p:spPr>
        <p:txBody>
          <a:bodyPr lIns="91425" tIns="45700" rIns="91425" bIns="45700" anchor="t" anchorCtr="0">
            <a:noAutofit/>
          </a:bodyPr>
          <a:lstStyle>
            <a:defPPr>
              <a:defRPr lang="en-US"/>
            </a:defPPr>
            <a:lvl1pPr fontAlgn="auto">
              <a:spcBef>
                <a:spcPts val="0"/>
              </a:spcBef>
              <a:spcAft>
                <a:spcPts val="0"/>
              </a:spcAft>
              <a:buClr>
                <a:srgbClr val="FFFFFF"/>
              </a:buClr>
              <a:buSzPct val="25000"/>
              <a:defRPr sz="3600" b="1">
                <a:solidFill>
                  <a:prstClr val="white"/>
                </a:solidFill>
                <a:effectLst>
                  <a:glow rad="254000">
                    <a:prstClr val="black"/>
                  </a:glow>
                </a:effectLst>
                <a:latin typeface="Arial" panose="020B0604020202020204" pitchFamily="34" charset="0"/>
                <a:ea typeface="+mn-ea"/>
                <a:cs typeface="Arial" panose="020B0604020202020204" pitchFamily="34" charset="0"/>
              </a:defRPr>
            </a:lvl1pPr>
          </a:lstStyle>
          <a:p>
            <a:pPr algn="r"/>
            <a:r>
              <a:rPr lang="ar-JO" dirty="0"/>
              <a:t>الناس بحاجة إلى الرب</a:t>
            </a:r>
          </a:p>
          <a:p>
            <a:pPr algn="r"/>
            <a:r>
              <a:rPr lang="ar-JO" dirty="0"/>
              <a:t>الناس بحاجة إلى الرب. </a:t>
            </a:r>
          </a:p>
          <a:p>
            <a:pPr algn="r"/>
            <a:r>
              <a:rPr lang="ar-JO" dirty="0"/>
              <a:t>في نهاية الأحلام المكسورة</a:t>
            </a:r>
          </a:p>
          <a:p>
            <a:pPr algn="r"/>
            <a:r>
              <a:rPr lang="ar-JO" dirty="0"/>
              <a:t>هو الباب المفتوح.</a:t>
            </a:r>
          </a:p>
          <a:p>
            <a:pPr algn="r"/>
            <a:endParaRPr lang="ar-JO" dirty="0"/>
          </a:p>
          <a:p>
            <a:pPr algn="r"/>
            <a:r>
              <a:rPr lang="ar-JO" dirty="0"/>
              <a:t>الناس بحاجة إلى الرب</a:t>
            </a:r>
          </a:p>
          <a:p>
            <a:pPr algn="r"/>
            <a:r>
              <a:rPr lang="ar-JO" dirty="0"/>
              <a:t>الناس بحاجة إلى الرب. </a:t>
            </a:r>
          </a:p>
          <a:p>
            <a:pPr algn="r"/>
            <a:r>
              <a:rPr lang="ar-JO" dirty="0"/>
              <a:t>متى سندرك </a:t>
            </a:r>
          </a:p>
          <a:p>
            <a:pPr algn="r"/>
            <a:r>
              <a:rPr lang="ar-JO" dirty="0"/>
              <a:t>أن الناس بحاجة إلى الرب؟</a:t>
            </a:r>
            <a:br>
              <a:rPr lang="en-US" dirty="0"/>
            </a:br>
            <a:endParaRPr lang="en-US" dirty="0">
              <a:sym typeface="Arial"/>
            </a:endParaRPr>
          </a:p>
        </p:txBody>
      </p:sp>
    </p:spTree>
    <p:extLst>
      <p:ext uri="{BB962C8B-B14F-4D97-AF65-F5344CB8AC3E}">
        <p14:creationId xmlns:p14="http://schemas.microsoft.com/office/powerpoint/2010/main" val="1218210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مدعوون لأخذ نوره</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إلى عالم يبدو فيه الخطأ صواباً.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ما الذي يمكن أن يكون ثمناً باهظاً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لمشاركة الحياة مع شخص ضائع؟</a:t>
            </a: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4364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37859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من خلال محبته يمكن لقلوبنا أن تشعر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بكل الحزن الذي تحمله.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يجب أن يسمعوا كلمات الحياة</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فقط من نستطيع أن نشاركها.</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2690141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391164"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في نهاية الأحلام المكسورة</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هو الباب المفتوح.</a:t>
            </a:r>
          </a:p>
          <a:p>
            <a:pPr algn="r" fontAlgn="auto">
              <a:spcBef>
                <a:spcPts val="0"/>
              </a:spcBef>
              <a:spcAft>
                <a:spcPts val="0"/>
              </a:spcAft>
            </a:pP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متى سندرك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أن الناس بحاجة إلى الرب؟</a:t>
            </a:r>
            <a:b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b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6844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الفرضية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4916" name="Text Box 3"/>
          <p:cNvSpPr txBox="1">
            <a:spLocks noChangeArrowheads="1"/>
          </p:cNvSpPr>
          <p:nvPr/>
        </p:nvSpPr>
        <p:spPr bwMode="auto">
          <a:xfrm>
            <a:off x="8382406" y="190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FFFFFF"/>
                </a:solidFill>
                <a:latin typeface="Arial" panose="020B0604020202020204" pitchFamily="34" charset="0"/>
                <a:cs typeface="Arial" panose="020B0604020202020204" pitchFamily="34" charset="0"/>
              </a:rPr>
              <a:t>307</a:t>
            </a:r>
            <a:endParaRPr lang="en-US" b="1" dirty="0">
              <a:solidFill>
                <a:srgbClr val="FFFFFF"/>
              </a:solidFill>
              <a:latin typeface="Arial" panose="020B0604020202020204" pitchFamily="34" charset="0"/>
              <a:cs typeface="Arial" panose="020B0604020202020204" pitchFamily="34" charset="0"/>
            </a:endParaRPr>
          </a:p>
        </p:txBody>
      </p:sp>
      <p:sp>
        <p:nvSpPr>
          <p:cNvPr id="21509" name="Text Box 5"/>
          <p:cNvSpPr txBox="1">
            <a:spLocks noChangeArrowheads="1"/>
          </p:cNvSpPr>
          <p:nvPr/>
        </p:nvSpPr>
        <p:spPr bwMode="auto">
          <a:xfrm>
            <a:off x="1092200" y="3254375"/>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9-11                        إدانة ديوتريفس</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0" name="Text Box 6"/>
          <p:cNvSpPr txBox="1">
            <a:spLocks noChangeArrowheads="1"/>
          </p:cNvSpPr>
          <p:nvPr/>
        </p:nvSpPr>
        <p:spPr bwMode="auto">
          <a:xfrm>
            <a:off x="557213" y="1909763"/>
            <a:ext cx="4014787"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1-8                    تأكيد غايس</a:t>
            </a:r>
            <a:r>
              <a:rPr lang="en-US" altLang="zh-CN" sz="2800" b="1" dirty="0">
                <a:solidFill>
                  <a:srgbClr val="000000"/>
                </a:solidFill>
                <a:latin typeface="Arial" panose="020B0604020202020204" pitchFamily="34" charset="0"/>
                <a:cs typeface="Arial" panose="020B0604020202020204" pitchFamily="34" charset="0"/>
              </a:rPr>
              <a:t> </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دعم المرسلين</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13-15                    الخلاصة</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2717800" y="4598988"/>
            <a:ext cx="54102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12                    التوصية نحو ديمتريوس</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0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12"/>
                                        </p:tgtEl>
                                        <p:attrNameLst>
                                          <p:attrName>style.visibility</p:attrName>
                                        </p:attrNameLst>
                                      </p:cBhvr>
                                      <p:to>
                                        <p:strVal val="visible"/>
                                      </p:to>
                                    </p:set>
                                    <p:anim calcmode="lin" valueType="num">
                                      <p:cBhvr additive="base">
                                        <p:cTn id="25" dur="500" fill="hold"/>
                                        <p:tgtEl>
                                          <p:spTgt spid="21512"/>
                                        </p:tgtEl>
                                        <p:attrNameLst>
                                          <p:attrName>ppt_x</p:attrName>
                                        </p:attrNameLst>
                                      </p:cBhvr>
                                      <p:tavLst>
                                        <p:tav tm="0">
                                          <p:val>
                                            <p:strVal val="0-#ppt_w/2"/>
                                          </p:val>
                                        </p:tav>
                                        <p:tav tm="100000">
                                          <p:val>
                                            <p:strVal val="#ppt_x"/>
                                          </p:val>
                                        </p:tav>
                                      </p:tavLst>
                                    </p:anim>
                                    <p:anim calcmode="lin" valueType="num">
                                      <p:cBhvr additive="base">
                                        <p:cTn id="26"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عنوان البطاقة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0036"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0037" name="Text Box 6"/>
          <p:cNvSpPr txBox="1">
            <a:spLocks noChangeArrowheads="1"/>
          </p:cNvSpPr>
          <p:nvPr/>
        </p:nvSpPr>
        <p:spPr bwMode="auto">
          <a:xfrm>
            <a:off x="304800" y="3657600"/>
            <a:ext cx="75438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العنوان اليوناني</a:t>
            </a:r>
          </a:p>
          <a:p>
            <a:pPr eaLnBrk="1" hangingPunct="1">
              <a:spcBef>
                <a:spcPct val="0"/>
              </a:spcBef>
            </a:pPr>
            <a:r>
              <a:rPr lang="en-US" altLang="zh-CN" sz="3200" b="1" dirty="0">
                <a:solidFill>
                  <a:srgbClr val="000000"/>
                </a:solidFill>
                <a:latin typeface="Arial" panose="020B0604020202020204" pitchFamily="34" charset="0"/>
                <a:cs typeface="Arial" panose="020B0604020202020204" pitchFamily="34" charset="0"/>
              </a:rPr>
              <a:t>(</a:t>
            </a:r>
            <a:r>
              <a:rPr lang="ar-JO" altLang="zh-CN" sz="3200" b="1" dirty="0">
                <a:solidFill>
                  <a:srgbClr val="000000"/>
                </a:solidFill>
                <a:latin typeface="Arial" panose="020B0604020202020204" pitchFamily="34" charset="0"/>
                <a:cs typeface="Arial" panose="020B0604020202020204" pitchFamily="34" charset="0"/>
              </a:rPr>
              <a:t>يوحنا الثالثة</a:t>
            </a:r>
            <a:r>
              <a:rPr lang="en-US" altLang="zh-CN" sz="3200" b="1" dirty="0">
                <a:solidFill>
                  <a:srgbClr val="000000"/>
                </a:solidFill>
                <a:latin typeface="Arial" panose="020B0604020202020204" pitchFamily="34" charset="0"/>
                <a:cs typeface="Arial" panose="020B0604020202020204" pitchFamily="34" charset="0"/>
              </a:rPr>
              <a:t>)</a:t>
            </a:r>
          </a:p>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يتبع الممارسة المعيارية في تسمية الرسائل العامة بأسماء مؤلفيها ويميزها هذه الرسالة عن رسالتيه الأخريين.</a:t>
            </a:r>
            <a:endParaRPr lang="en-US" altLang="zh-CN" sz="3200" b="1" dirty="0">
              <a:solidFill>
                <a:srgbClr val="000000"/>
              </a:solidFill>
              <a:latin typeface="Arial" panose="020B0604020202020204" pitchFamily="34" charset="0"/>
              <a:cs typeface="Arial" panose="020B0604020202020204" pitchFamily="34" charset="0"/>
            </a:endParaRP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02989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التأليف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يكتب الرسول يوحنا هذه الرسالة الكتابية الأقصر (219 كلمة يونانية) باعتباره قائد كنيسة أفسس في آسيا الصغرى ومؤلف الإنجيل، 1 يوحنا و2 يوحنا وسفر الرؤيا.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كان اللقب الشيخ دائماً يستخدم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للإشارة إلى يوحنا حتى ظهور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العلم الليبرالي.</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إن موضوعات مثل الحب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والفرح والحق تشبه بشكل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ملحوظ التأكيدات الواردة في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رسالة يوحنا الأولى وإنجيل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يوحنا.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301062"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44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2082" name="Picture 9" descr="she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3"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الظروف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2084" name="Text Box 3"/>
          <p:cNvSpPr txBox="1">
            <a:spLocks noChangeArrowheads="1"/>
          </p:cNvSpPr>
          <p:nvPr/>
        </p:nvSpPr>
        <p:spPr bwMode="auto">
          <a:xfrm>
            <a:off x="8147456" y="22860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2085" name="Text Box 6"/>
          <p:cNvSpPr txBox="1">
            <a:spLocks noChangeArrowheads="1"/>
          </p:cNvSpPr>
          <p:nvPr/>
        </p:nvSpPr>
        <p:spPr bwMode="auto">
          <a:xfrm rot="-1200000">
            <a:off x="292100" y="1849904"/>
            <a:ext cx="5121275" cy="1938992"/>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التاريخ</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b="1" dirty="0">
                <a:solidFill>
                  <a:srgbClr val="FFFFFF"/>
                </a:solidFill>
                <a:latin typeface="Arial" panose="020B0604020202020204" pitchFamily="34" charset="0"/>
                <a:cs typeface="Arial" panose="020B0604020202020204" pitchFamily="34" charset="0"/>
              </a:rPr>
              <a:t>يعتقد معظم العلماء المحافظين أن يوحنا كتب بخصوص هذه المسالة حوالي عام 90 م، على الرغم من أنه لا يوجد شيء في الرسالة يستثني تاريخاً أقدم</a:t>
            </a:r>
            <a:endParaRPr lang="en-US" altLang="zh-CN" b="1" dirty="0">
              <a:solidFill>
                <a:srgbClr val="FFFFFF"/>
              </a:solidFill>
              <a:latin typeface="Arial" panose="020B0604020202020204" pitchFamily="34" charset="0"/>
              <a:cs typeface="Arial" panose="020B0604020202020204" pitchFamily="34" charset="0"/>
            </a:endParaRPr>
          </a:p>
        </p:txBody>
      </p:sp>
      <p:sp>
        <p:nvSpPr>
          <p:cNvPr id="15367" name="Text Box 7"/>
          <p:cNvSpPr txBox="1">
            <a:spLocks noChangeArrowheads="1"/>
          </p:cNvSpPr>
          <p:nvPr/>
        </p:nvSpPr>
        <p:spPr bwMode="auto">
          <a:xfrm rot="1200000">
            <a:off x="4573865" y="2242048"/>
            <a:ext cx="4125650" cy="1938992"/>
          </a:xfrm>
          <a:prstGeom prst="rect">
            <a:avLst/>
          </a:prstGeom>
          <a:solidFill>
            <a:srgbClr val="00000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الأصل / المستلمين</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ar-JO" altLang="zh-CN" b="1" dirty="0">
                <a:solidFill>
                  <a:srgbClr val="FFFFFF"/>
                </a:solidFill>
                <a:latin typeface="Arial" panose="020B0604020202020204" pitchFamily="34" charset="0"/>
                <a:cs typeface="Arial" panose="020B0604020202020204" pitchFamily="34" charset="0"/>
              </a:rPr>
              <a:t>يخاطب يوحنا صديقه العزيز غايوس، الرجل الذي كان يفتح بيته بانتظام للمبشرين المسافرين، ربما في آسيا الصغرى، حيث عاش يوحنا.</a:t>
            </a:r>
            <a:endParaRPr lang="en-US" altLang="zh-CN" b="1" dirty="0">
              <a:solidFill>
                <a:srgbClr val="FFFFFF"/>
              </a:solidFill>
              <a:latin typeface="Arial" panose="020B0604020202020204" pitchFamily="34" charset="0"/>
              <a:cs typeface="Arial" panose="020B0604020202020204" pitchFamily="34" charset="0"/>
            </a:endParaRPr>
          </a:p>
        </p:txBody>
      </p:sp>
      <p:pic>
        <p:nvPicPr>
          <p:cNvPr id="302087" name="Picture 12" descr="j02901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الحجة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72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a:t>
            </a:r>
            <a:endParaRPr lang="en-US" b="1" dirty="0">
              <a:solidFill>
                <a:srgbClr val="000000"/>
              </a:solidFill>
              <a:latin typeface="Arial" panose="020B0604020202020204" pitchFamily="34" charset="0"/>
              <a:cs typeface="Arial" panose="020B0604020202020204" pitchFamily="34" charset="0"/>
            </a:endParaRPr>
          </a:p>
        </p:txBody>
      </p:sp>
      <p:sp>
        <p:nvSpPr>
          <p:cNvPr id="307204" name="Text Box 4"/>
          <p:cNvSpPr txBox="1">
            <a:spLocks noChangeArrowheads="1"/>
          </p:cNvSpPr>
          <p:nvPr/>
        </p:nvSpPr>
        <p:spPr bwMode="auto">
          <a:xfrm>
            <a:off x="0" y="1335088"/>
            <a:ext cx="9144000" cy="35394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تعلم البطاقة البريدية لرسالة يوحنا الثالثة المؤمنين إظهار الضيافة والدعم للمعلمين الحقيقيين المرسلين من الكنيسة لتمكينهم من نشر الإنجيل بحرية.</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كتب يوحنا إلى غايس ليثني عليه على هذا النوع من الضيافة، يمدح يوحنا أولاً غايس لدعمه الأمين لهؤلاء الرجال (الآيات ١- ٨)، ثم يدين مقاوم غايوس أي ديوتريفس، لرفضه المرسلين وأولئك الذين يدعمونهم (الآيات ٩- ١١)، ويختتم بتقديم ديمتريوس المستحق للدعم (ع12) مع بعض الأمور الشخصية      (ع13-15).</a:t>
            </a:r>
            <a:endParaRPr lang="en-US" altLang="zh-CN" sz="2800" b="1" dirty="0">
              <a:solidFill>
                <a:srgbClr val="FFFFFF"/>
              </a:solidFill>
              <a:latin typeface="Arial" panose="020B0604020202020204" pitchFamily="34" charset="0"/>
              <a:cs typeface="Arial" panose="020B0604020202020204" pitchFamily="34" charset="0"/>
            </a:endParaRPr>
          </a:p>
        </p:txBody>
      </p:sp>
      <p:pic>
        <p:nvPicPr>
          <p:cNvPr id="307205" name="Picture 6" descr="j02511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93259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227" name="Text Box 3"/>
          <p:cNvSpPr txBox="1">
            <a:spLocks noChangeArrowheads="1"/>
          </p:cNvSpPr>
          <p:nvPr/>
        </p:nvSpPr>
        <p:spPr bwMode="auto">
          <a:xfrm>
            <a:off x="7829331" y="0"/>
            <a:ext cx="1326004"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307-309</a:t>
            </a:r>
            <a:endParaRPr lang="en-US" b="1" dirty="0">
              <a:solidFill>
                <a:srgbClr val="000000"/>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79388" y="914400"/>
            <a:ext cx="8964612" cy="892552"/>
          </a:xfrm>
          <a:prstGeom prst="rect">
            <a:avLst/>
          </a:prstGeom>
          <a:solidFill>
            <a:schemeClr val="bg1"/>
          </a:solidFill>
          <a:ln w="9525">
            <a:solidFill>
              <a:schemeClr val="tx1"/>
            </a:solidFill>
            <a:miter lim="800000"/>
            <a:headEnd/>
            <a:tailEnd/>
          </a:ln>
        </p:spPr>
        <p:txBody>
          <a:bodyPr>
            <a:spAutoFit/>
          </a:bodyPr>
          <a:lstStyle>
            <a:lvl1pPr marL="263525" indent="-2635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47663" indent="-347663"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1. الآيات (١-٨) </a:t>
            </a:r>
            <a:r>
              <a:rPr lang="ar-JO" altLang="zh-CN" sz="2600" b="1" dirty="0">
                <a:solidFill>
                  <a:srgbClr val="00B050"/>
                </a:solidFill>
                <a:latin typeface="Arial" panose="020B0604020202020204" pitchFamily="34" charset="0"/>
                <a:cs typeface="Arial" panose="020B0604020202020204" pitchFamily="34" charset="0"/>
              </a:rPr>
              <a:t>يؤكد يوحنا تقوى غايس </a:t>
            </a:r>
            <a:r>
              <a:rPr lang="ar-JO" altLang="zh-CN" sz="2600" b="1" dirty="0">
                <a:solidFill>
                  <a:srgbClr val="000000"/>
                </a:solidFill>
                <a:latin typeface="Arial" panose="020B0604020202020204" pitchFamily="34" charset="0"/>
                <a:cs typeface="Arial" panose="020B0604020202020204" pitchFamily="34" charset="0"/>
              </a:rPr>
              <a:t>ودعمه التبشيري حتى يستمر في دعم المبشرين على الرغم من معارضة ديوتريفس.</a:t>
            </a:r>
            <a:r>
              <a:rPr lang="en-US" altLang="zh-CN" sz="2600" b="1" dirty="0">
                <a:solidFill>
                  <a:srgbClr val="000000"/>
                </a:solidFill>
                <a:latin typeface="Arial" panose="020B0604020202020204" pitchFamily="34" charset="0"/>
                <a:cs typeface="Arial" panose="020B0604020202020204" pitchFamily="34" charset="0"/>
              </a:rPr>
              <a:t> </a:t>
            </a: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0"/>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2411413" y="2566988"/>
            <a:ext cx="6732587" cy="892552"/>
          </a:xfrm>
          <a:prstGeom prst="rect">
            <a:avLst/>
          </a:prstGeom>
          <a:solidFill>
            <a:schemeClr val="bg1"/>
          </a:solidFill>
          <a:ln w="9525">
            <a:solidFill>
              <a:schemeClr val="tx1"/>
            </a:solidFill>
            <a:miter lim="800000"/>
            <a:headEnd/>
            <a:tailEnd/>
          </a:ln>
        </p:spPr>
        <p:txBody>
          <a:bodyPr wrap="square">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2. (٩-١١) </a:t>
            </a:r>
            <a:r>
              <a:rPr lang="ar-JO" altLang="zh-CN" sz="2600" b="1" dirty="0">
                <a:solidFill>
                  <a:srgbClr val="FF0000"/>
                </a:solidFill>
                <a:latin typeface="Arial" panose="020B0604020202020204" pitchFamily="34" charset="0"/>
                <a:cs typeface="Arial" panose="020B0604020202020204" pitchFamily="34" charset="0"/>
              </a:rPr>
              <a:t>يدين يوحنا ديوتريفس </a:t>
            </a:r>
            <a:r>
              <a:rPr lang="ar-JO" altLang="zh-CN" sz="2600" b="1" dirty="0">
                <a:solidFill>
                  <a:srgbClr val="000000"/>
                </a:solidFill>
                <a:latin typeface="Arial" panose="020B0604020202020204" pitchFamily="34" charset="0"/>
                <a:cs typeface="Arial" panose="020B0604020202020204" pitchFamily="34" charset="0"/>
              </a:rPr>
              <a:t>لرفض تعليمه ولمقاومة الدعم الإرسالي حتى لا يتم تقليد أفعاله الشريرة.</a:t>
            </a:r>
            <a:endParaRPr lang="en-US" altLang="zh-CN" sz="2600" b="1" dirty="0">
              <a:solidFill>
                <a:srgbClr val="00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381000" y="4619625"/>
            <a:ext cx="8763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3. (١٢) </a:t>
            </a:r>
            <a:r>
              <a:rPr lang="ar-JO" altLang="zh-CN" sz="2600" b="1" dirty="0">
                <a:solidFill>
                  <a:srgbClr val="002060"/>
                </a:solidFill>
                <a:latin typeface="Arial" panose="020B0604020202020204" pitchFamily="34" charset="0"/>
                <a:cs typeface="Arial" panose="020B0604020202020204" pitchFamily="34" charset="0"/>
              </a:rPr>
              <a:t>يوصي يوحنا ديمتريوس</a:t>
            </a:r>
            <a:r>
              <a:rPr lang="ar-JO" altLang="zh-CN" sz="2600" b="1" dirty="0">
                <a:solidFill>
                  <a:srgbClr val="000000"/>
                </a:solidFill>
                <a:latin typeface="Arial" panose="020B0604020202020204" pitchFamily="34"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lang="en-US" altLang="zh-CN" sz="2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53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1" name="Text Box 3"/>
          <p:cNvSpPr txBox="1">
            <a:spLocks noChangeArrowheads="1"/>
          </p:cNvSpPr>
          <p:nvPr/>
        </p:nvSpPr>
        <p:spPr bwMode="auto">
          <a:xfrm>
            <a:off x="7838949" y="0"/>
            <a:ext cx="1306768"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rPr>
              <a:t>307-309</a:t>
            </a:r>
            <a:endParaRPr lang="en-US" b="1" dirty="0">
              <a:solidFill>
                <a:srgbClr val="000000"/>
              </a:solidFill>
              <a:latin typeface="Arial" panose="020B0604020202020204" pitchFamily="34" charset="0"/>
            </a:endParaRPr>
          </a:p>
        </p:txBody>
      </p:sp>
      <p:sp>
        <p:nvSpPr>
          <p:cNvPr id="309252" name="Text Box 7"/>
          <p:cNvSpPr txBox="1">
            <a:spLocks noChangeArrowheads="1"/>
          </p:cNvSpPr>
          <p:nvPr/>
        </p:nvSpPr>
        <p:spPr bwMode="auto">
          <a:xfrm>
            <a:off x="381000" y="963613"/>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marR="0" lvl="0" indent="-387350" algn="r" defTabSz="914400" rtl="1" eaLnBrk="1" fontAlgn="base" latinLnBrk="0" hangingPunct="1">
              <a:lnSpc>
                <a:spcPct val="100000"/>
              </a:lnSpc>
              <a:spcBef>
                <a:spcPct val="0"/>
              </a:spcBef>
              <a:spcAft>
                <a:spcPct val="0"/>
              </a:spcAft>
              <a:buClrTx/>
              <a:buSzTx/>
              <a:buFontTx/>
              <a:buNone/>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(١٢) </a:t>
            </a:r>
            <a:r>
              <a:rPr kumimoji="0" lang="ar-JO" altLang="zh-CN" sz="2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يوصي يوحنا ديمتريوس</a:t>
            </a: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kumimoji="0" lang="en-US"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560" name="Text Box 8"/>
          <p:cNvSpPr txBox="1">
            <a:spLocks noChangeArrowheads="1"/>
          </p:cNvSpPr>
          <p:nvPr/>
        </p:nvSpPr>
        <p:spPr bwMode="auto">
          <a:xfrm>
            <a:off x="381000" y="3810000"/>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indent="-387350"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4. الآيات (١٣-١٥) يعرب يوحنا عن رغبته في رؤية غايس شخصيًا، ويتمنى له السلام ويرسل تحياته، ويطلب تحياته نيابةً عن أصدقاء غايوس </a:t>
            </a:r>
            <a:r>
              <a:rPr lang="ar-JO" altLang="zh-CN" sz="2600" b="1" dirty="0">
                <a:solidFill>
                  <a:srgbClr val="7030A0"/>
                </a:solidFill>
                <a:latin typeface="Arial" panose="020B0604020202020204" pitchFamily="34" charset="0"/>
                <a:cs typeface="Arial" panose="020B0604020202020204" pitchFamily="34" charset="0"/>
              </a:rPr>
              <a:t>لتعزيز</a:t>
            </a:r>
            <a:r>
              <a:rPr lang="ar-JO" altLang="zh-CN" sz="2600" b="1" dirty="0">
                <a:solidFill>
                  <a:srgbClr val="000000"/>
                </a:solidFill>
                <a:latin typeface="Arial" panose="020B0604020202020204" pitchFamily="34" charset="0"/>
                <a:cs typeface="Arial" panose="020B0604020202020204" pitchFamily="34" charset="0"/>
              </a:rPr>
              <a:t> استيائه من ديوتريفس ومحبته لغايس.</a:t>
            </a:r>
            <a:endParaRPr lang="en-US" altLang="zh-CN" sz="2600" b="1" dirty="0">
              <a:solidFill>
                <a:srgbClr val="000000"/>
              </a:solidFill>
              <a:latin typeface="Arial" panose="020B0604020202020204" pitchFamily="34" charset="0"/>
              <a:cs typeface="Arial" panose="020B0604020202020204" pitchFamily="34" charset="0"/>
            </a:endParaRPr>
          </a:p>
        </p:txBody>
      </p:sp>
      <p:pic>
        <p:nvPicPr>
          <p:cNvPr id="309254" name="Picture 9" descr="j03002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4388" y="5421313"/>
            <a:ext cx="1820862"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3365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78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مرسلاً</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 (٥-٨)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975515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79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304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45585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المرسلين</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٣٠٥</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1827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52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ea typeface="ＭＳ Ｐゴシック" pitchFamily="-112" charset="-128"/>
                <a:cs typeface="Arial" panose="020B0604020202020204" pitchFamily="34" charset="0"/>
              </a:rPr>
              <a:t>من أنا؟ (جذور العائلة)</a:t>
            </a:r>
            <a:endParaRPr lang="en-US" sz="4700" dirty="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a:t>
            </a:r>
            <a:r>
              <a:rPr lang="ar-JO" sz="3200" b="1" kern="0" dirty="0">
                <a:solidFill>
                  <a:srgbClr val="FFFFFF"/>
                </a:solidFill>
                <a:latin typeface="Arial" panose="020B0604020202020204" pitchFamily="34" charset="0"/>
                <a:ea typeface="ＭＳ Ｐゴシック" pitchFamily="-112" charset="-128"/>
                <a:cs typeface="Arial" panose="020B0604020202020204" pitchFamily="34" charset="0"/>
              </a:rPr>
              <a:t>طفل الإرسالية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1958.</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(بعمر 8-10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الولادة الجديدة (عمر 13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(جذور التعليم).</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5334000"/>
            <a:ext cx="7914456" cy="17526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الرعوية (دالاس، 1987).</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304800" y="-304800"/>
            <a:ext cx="7010400" cy="1295400"/>
          </a:xfrm>
        </p:spPr>
        <p:txBody>
          <a:bodyPr/>
          <a:lstStyle/>
          <a:p>
            <a:pPr algn="r" eaLnBrk="1" hangingPunct="1"/>
            <a:r>
              <a:rPr lang="ar-JO" sz="4300" dirty="0">
                <a:ea typeface="ＭＳ Ｐゴシック" charset="-128"/>
                <a:cs typeface="Arial" panose="020B0604020202020204" pitchFamily="34" charset="0"/>
              </a:rPr>
              <a:t>من أنا؟ (شغفي).</a:t>
            </a:r>
            <a:endParaRPr lang="en-US" sz="4300" dirty="0">
              <a:ea typeface="ＭＳ Ｐゴシック" charset="-128"/>
              <a:cs typeface="Arial" panose="020B0604020202020204" pitchFamily="34" charset="0"/>
            </a:endParaRPr>
          </a:p>
        </p:txBody>
      </p:sp>
      <p:sp>
        <p:nvSpPr>
          <p:cNvPr id="5" name="Rectangle 4"/>
          <p:cNvSpPr txBox="1">
            <a:spLocks noChangeArrowheads="1"/>
          </p:cNvSpPr>
          <p:nvPr/>
        </p:nvSpPr>
        <p:spPr bwMode="auto">
          <a:xfrm>
            <a:off x="457200" y="1066800"/>
            <a:ext cx="2314600" cy="41148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كلمة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الموسيقى</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ar-JO" sz="2800" dirty="0">
                <a:ea typeface="ＭＳ Ｐゴシック" charset="0"/>
                <a:cs typeface="Arial" panose="020B0604020202020204" pitchFamily="34" charset="0"/>
              </a:rPr>
              <a:t>20 شباط 1991 : التحرك إلى سنغافورة</a:t>
            </a:r>
            <a:endParaRPr lang="en-US" sz="2800" dirty="0">
              <a:ea typeface="ＭＳ Ｐゴシック" charset="0"/>
              <a:cs typeface="Arial" panose="020B0604020202020204" pitchFamily="34" charset="0"/>
            </a:endParaRP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ريك, 33</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سوزان, حوالي 30 </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كيرت, 4</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ستيفن, 1</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29927234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736273"/>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1364181"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كيتي وجيسي (32)</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1570665"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481439"/>
            <a:ext cx="5573711" cy="2376562"/>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(35)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0" y="213285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 </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6697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ar-JO" sz="3600" b="1" dirty="0">
                <a:latin typeface="Arial" panose="020B0604020202020204" pitchFamily="34" charset="0"/>
                <a:cs typeface="Arial" panose="020B0604020202020204" pitchFamily="34" charset="0"/>
              </a:rPr>
              <a:t>كيرت وكارا يمتلكون حركاتهم الترادفية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255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2"/>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9"/>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9343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2"/>
          <a:stretch>
            <a:fillRect/>
          </a:stretch>
        </p:blipFill>
        <p:spPr>
          <a:xfrm>
            <a:off x="1115616" y="-171400"/>
            <a:ext cx="6912768" cy="9217024"/>
          </a:xfrm>
          <a:prstGeom prst="rect">
            <a:avLst/>
          </a:prstGeom>
        </p:spPr>
      </p:pic>
      <p:sp>
        <p:nvSpPr>
          <p:cNvPr id="184322" name="Title 1"/>
          <p:cNvSpPr>
            <a:spLocks noGrp="1"/>
          </p:cNvSpPr>
          <p:nvPr>
            <p:ph type="title"/>
          </p:nvPr>
        </p:nvSpPr>
        <p:spPr>
          <a:xfrm>
            <a:off x="5076057" y="5373216"/>
            <a:ext cx="2952328" cy="1008063"/>
          </a:xfrm>
        </p:spPr>
        <p:txBody>
          <a:bodyPr/>
          <a:lstStyle/>
          <a:p>
            <a:pPr>
              <a:defRPr/>
            </a:pPr>
            <a:r>
              <a:rPr lang="ar-JO" dirty="0">
                <a:effectLst>
                  <a:glow rad="139700">
                    <a:schemeClr val="tx1"/>
                  </a:glow>
                </a:effectLst>
                <a:ea typeface="ＭＳ Ｐゴシック" charset="0"/>
              </a:rPr>
              <a:t>حفيدنا ذو السنتين جيسي</a:t>
            </a:r>
            <a:endParaRPr lang="en-US" dirty="0">
              <a:effectLst>
                <a:glow rad="139700">
                  <a:schemeClr val="tx1"/>
                </a:glow>
              </a:effectLst>
              <a:ea typeface="ＭＳ Ｐゴシック"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115616" y="5445224"/>
            <a:ext cx="328246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(32)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(29) فنان تشكيلي في ريدلاندز, كاليفورنيا</a:t>
            </a:r>
            <a:endParaRPr lang="en-US"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9155202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844861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ما هو أكثر أهمية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بالنسبة لك؟</a:t>
            </a:r>
            <a:endParaRPr kumimoji="0" lang="en-US"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ar-JO"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القدرة أم النزاهة؟</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323127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419872" y="3068960"/>
            <a:ext cx="417646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الحق 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كذباً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7325903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ما علمته في كلية سنغافورة للكتاب المقدس</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مسح الكتاب المقدس بشكل أساسي</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دراسة الكتاب </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البحث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اللاهوت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 الخلاص * المستقبل</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2</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أندونيسي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صيني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5052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1988840"/>
            <a:ext cx="9144000" cy="30243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6000" b="1">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فنحن ينبغي لنا أن نقبل أمثال هؤلاء، لكي نكون عاملين معهم بالحق.</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
        <p:nvSpPr>
          <p:cNvPr id="7" name="Text Box 24"/>
          <p:cNvSpPr txBox="1">
            <a:spLocks noChangeArrowheads="1"/>
          </p:cNvSpPr>
          <p:nvPr/>
        </p:nvSpPr>
        <p:spPr bwMode="auto">
          <a:xfrm>
            <a:off x="8386926" y="2871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138443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740033462"/>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بدعة!</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9715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7646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Animations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قبل أن يكتمل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وينتشر بين المؤمنين الأوائل،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اعتمدت الكنيسة على الوعاظ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والمعلمين المتجولين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أجل الحق. </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8"/>
          <p:cNvSpPr txBox="1">
            <a:spLocks noChangeArrowheads="1"/>
          </p:cNvSpPr>
          <p:nvPr/>
        </p:nvSpPr>
        <p:spPr bwMode="auto">
          <a:xfrm>
            <a:off x="-34925" y="5037138"/>
            <a:ext cx="9178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ولأن النُزل كانت قليلة وغير آمنة،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فقد بقي هؤلاء المعلمون</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المسيحيين. </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additive="base">
                                        <p:cTn id="11"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6">
                                            <p:txEl>
                                              <p:pRg st="2" end="2"/>
                                            </p:txEl>
                                          </p:spTgt>
                                        </p:tgtEl>
                                        <p:attrNameLst>
                                          <p:attrName>style.visibility</p:attrName>
                                        </p:attrNameLst>
                                      </p:cBhvr>
                                      <p:to>
                                        <p:strVal val="visible"/>
                                      </p:to>
                                    </p:set>
                                    <p:anim calcmode="lin" valueType="num">
                                      <p:cBhvr additive="base">
                                        <p:cTn id="15"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416">
                                            <p:txEl>
                                              <p:pRg st="4" end="4"/>
                                            </p:txEl>
                                          </p:spTgt>
                                        </p:tgtEl>
                                        <p:attrNameLst>
                                          <p:attrName>style.visibility</p:attrName>
                                        </p:attrNameLst>
                                      </p:cBhvr>
                                      <p:to>
                                        <p:strVal val="visible"/>
                                      </p:to>
                                    </p:set>
                                    <p:anim calcmode="lin" valueType="num">
                                      <p:cBhvr additive="base">
                                        <p:cTn id="23"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uiExpand="1" build="p" autoUpdateAnimBg="0"/>
      <p:bldP spid="7"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رجل يُدعى غايُس يُقدم بالأمانة ضيافة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لمثل هؤلاء الرجال (الأعداد 5-8)،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بالرغم من معارضة رجل في الكنيسة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يُدعى ديوتريفس (الأعداد 9-10).</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2451"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2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947" y="3429000"/>
            <a:ext cx="2949841"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3429000"/>
            <a:ext cx="544353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كتب يوحنا ليشّجع غايُس على</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مواصلة ممارسة الضيافة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وتقديم الدعم للمبشرين.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blinds(horizontal)">
                                      <p:cBhvr>
                                        <p:cTn id="10" dur="500"/>
                                        <p:tgtEl>
                                          <p:spTgt spid="1741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blinds(horizontal)">
                                      <p:cBhvr>
                                        <p:cTn id="13" dur="500"/>
                                        <p:tgtEl>
                                          <p:spTgt spid="1741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blinds(horizontal)">
                                      <p:cBhvr>
                                        <p:cTn id="16" dur="500"/>
                                        <p:tgtEl>
                                          <p:spTgt spid="174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uiExpand="1" build="allAtOnce"/>
      <p:bldP spid="7"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589626208"/>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68182495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يوحنا الثانية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يحذر يوحنا الرسول</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دعم </a:t>
            </a:r>
            <a:endParaRPr kumimoji="0" lang="ar-JO"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المعلمين الكذبة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يوحنا الثالثة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يقدم الجانب الآخر: على المؤمنين</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أن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يدعموا المعلمين </a:t>
            </a:r>
            <a:r>
              <a:rPr lang="ar-JO" altLang="zh-CN" sz="3200" b="1" dirty="0">
                <a:solidFill>
                  <a:srgbClr val="0066FF"/>
                </a:solidFill>
                <a:latin typeface="Arial" panose="020B0604020202020204" pitchFamily="34" charset="0"/>
                <a:cs typeface="Arial" panose="020B0604020202020204" pitchFamily="34" charset="0"/>
              </a:rPr>
              <a:t>و</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المبشرين الحقيقيين</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56645660"/>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pPr algn="ct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ar-SA" sz="4000" b="1" dirty="0">
                <a:solidFill>
                  <a:schemeClr val="bg1"/>
                </a:solidFill>
                <a:latin typeface="Arial" panose="020B0604020202020204" pitchFamily="34" charset="0"/>
                <a:ea typeface="ＭＳ Ｐゴシック" charset="0"/>
                <a:cs typeface="Arial" panose="020B0604020202020204" pitchFamily="34" charset="0"/>
              </a:rPr>
              <a:t>٣ يوحنا ١ : ١-٤</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1 الشيخ إلى غايس الحبيب الذي أنا أحبه بالحق</a:t>
            </a:r>
            <a:r>
              <a:rPr lang="ar-JO" altLang="zh-CN" sz="4000" b="1" dirty="0">
                <a:solidFill>
                  <a:srgbClr val="FFFFFF"/>
                </a:solidFill>
                <a:latin typeface="Arial" panose="020B0604020202020204" pitchFamily="34" charset="0"/>
                <a:cs typeface="Arial" panose="020B0604020202020204" pitchFamily="34" charset="0"/>
              </a:rPr>
              <a:t> 2 </a:t>
            </a:r>
            <a:r>
              <a:rPr lang="ar-SA" altLang="zh-CN" sz="4000" b="1" dirty="0">
                <a:solidFill>
                  <a:srgbClr val="FFFFFF"/>
                </a:solidFill>
                <a:latin typeface="Arial" panose="020B0604020202020204" pitchFamily="34" charset="0"/>
                <a:cs typeface="Arial" panose="020B0604020202020204" pitchFamily="34" charset="0"/>
              </a:rPr>
              <a:t>أيها الحبيب في كل شيء أروم أن تكون ناجحا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وصحيحا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كما أن نفسك ناجحة.</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3 لأني فرحت جدا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إذ حضر إخوة وشهدوا بالحق الذي فيك، كما أنك تسلك بالحق</a:t>
            </a:r>
            <a:r>
              <a:rPr lang="ar-JO" altLang="zh-CN" sz="4000" b="1" dirty="0">
                <a:solidFill>
                  <a:srgbClr val="FFFFFF"/>
                </a:solidFill>
                <a:latin typeface="Arial" panose="020B0604020202020204" pitchFamily="34" charset="0"/>
                <a:cs typeface="Arial" panose="020B0604020202020204" pitchFamily="34" charset="0"/>
              </a:rPr>
              <a:t> 4 </a:t>
            </a:r>
            <a:r>
              <a:rPr lang="ar-SA" altLang="zh-CN" sz="4000" b="1" dirty="0">
                <a:solidFill>
                  <a:srgbClr val="FFFFFF"/>
                </a:solidFill>
                <a:latin typeface="Arial" panose="020B0604020202020204" pitchFamily="34" charset="0"/>
                <a:cs typeface="Arial" panose="020B0604020202020204" pitchFamily="34" charset="0"/>
              </a:rPr>
              <a:t>ليس لي فرح أعظم من هذا: أن أسمع عن أولادي أنهم يسلكون بالحق.</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052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31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270803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460392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39879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6" name="Text Box 4"/>
          <p:cNvSpPr txBox="1">
            <a:spLocks noChangeArrowheads="1"/>
          </p:cNvSpPr>
          <p:nvPr/>
        </p:nvSpPr>
        <p:spPr bwMode="auto">
          <a:xfrm>
            <a:off x="0" y="1335088"/>
            <a:ext cx="3348038" cy="3477875"/>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أيها الحبيب أنت تفعل بالأمانة كل ما تصنعه إلى الإخوة وإلى الغرباء</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0645" name="Rectangle 5"/>
          <p:cNvSpPr>
            <a:spLocks noChangeArrowheads="1"/>
          </p:cNvSpPr>
          <p:nvPr/>
        </p:nvSpPr>
        <p:spPr bwMode="auto">
          <a:xfrm>
            <a:off x="2603655" y="0"/>
            <a:ext cx="1083951"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5580063" y="1335088"/>
            <a:ext cx="3384550" cy="4154984"/>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الذين شهدوا بمحبتك أمام الكنيسة</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الذين تفعل حسنا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إذا شيعتهم كما يحق لله</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758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مفاتيح البطاقة البريدية</a:t>
            </a:r>
            <a:endParaRPr lang="en-US" b="1" dirty="0">
              <a:latin typeface="Arial" panose="020B0604020202020204" pitchFamily="34" charset="0"/>
              <a:ea typeface="ＭＳ Ｐゴシック" charset="0"/>
              <a:cs typeface="Arial" panose="020B0604020202020204" pitchFamily="34" charset="0"/>
            </a:endParaRPr>
          </a:p>
        </p:txBody>
      </p:sp>
      <p:sp>
        <p:nvSpPr>
          <p:cNvPr id="241666" name="Rectangle 1027"/>
          <p:cNvSpPr>
            <a:spLocks noGrp="1" noChangeArrowheads="1"/>
          </p:cNvSpPr>
          <p:nvPr>
            <p:ph type="body" idx="1"/>
          </p:nvPr>
        </p:nvSpPr>
        <p:spPr>
          <a:xfrm>
            <a:off x="1062038" y="1766888"/>
            <a:ext cx="5491162" cy="5091112"/>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الكلمة المفتاحية: المبشرون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الآية الرئيسيّة:</a:t>
            </a:r>
            <a:endParaRPr lang="en-US"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لذلك ينبغي علينا</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أن نساعد مثل هؤلاء</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فنكون شركاء لهم</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في سبيل الحق. </a:t>
            </a:r>
          </a:p>
          <a:p>
            <a:pPr algn="r" eaLnBrk="1" hangingPunct="1">
              <a:buFontTx/>
              <a:buNone/>
            </a:pPr>
            <a:r>
              <a:rPr lang="ar-JO" sz="2800" b="1" dirty="0">
                <a:latin typeface="Arial" panose="020B0604020202020204" pitchFamily="34" charset="0"/>
                <a:ea typeface="ＭＳ Ｐゴシック" charset="0"/>
                <a:cs typeface="Arial" panose="020B0604020202020204" pitchFamily="34" charset="0"/>
              </a:rPr>
              <a:t>(3 يوحنا 8 الترجمة العربية المبسّطة)</a:t>
            </a:r>
            <a:r>
              <a:rPr lang="en-US" sz="2800" b="1" dirty="0">
                <a:latin typeface="Arial" panose="020B0604020202020204" pitchFamily="34" charset="0"/>
                <a:ea typeface="ＭＳ Ｐゴシック" charset="0"/>
                <a:cs typeface="Arial" panose="020B0604020202020204" pitchFamily="34" charset="0"/>
              </a:rPr>
              <a:t> </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33400"/>
            <a:ext cx="1584176"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29646" y="44624"/>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857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ar-JO" sz="3600" dirty="0">
                <a:cs typeface="Arial" panose="020B0604020202020204" pitchFamily="34" charset="0"/>
              </a:rPr>
              <a:t>هل ستصلي؟</a:t>
            </a:r>
            <a:endParaRPr lang="en-US" sz="36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036365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222880" y="5410200"/>
            <a:ext cx="2149345" cy="646331"/>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eaLnBrk="1" hangingPunct="1">
              <a:defRPr/>
            </a:pPr>
            <a:r>
              <a:rPr lang="ar-JO" sz="4000" dirty="0">
                <a:cs typeface="Arial" panose="020B0604020202020204" pitchFamily="34" charset="0"/>
              </a:rPr>
              <a:t>قمت بالإشراف على طلاب الدكتوراة في الخدمة في كلية سنغافورة للكتاب المقدس ( 2009-2021 )</a:t>
            </a:r>
            <a:endParaRPr lang="en-US" sz="4000" dirty="0">
              <a:cs typeface="Arial" panose="020B0604020202020204" pitchFamily="34" charset="0"/>
            </a:endParaRPr>
          </a:p>
        </p:txBody>
      </p:sp>
    </p:spTree>
    <p:extLst>
      <p:ext uri="{BB962C8B-B14F-4D97-AF65-F5344CB8AC3E}">
        <p14:creationId xmlns:p14="http://schemas.microsoft.com/office/powerpoint/2010/main" val="21828731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hlink"/>
                </a:solidFill>
                <a:ea typeface="ＭＳ Ｐゴシック" charset="0"/>
              </a:rPr>
              <a:t>كلية الكتاب المقدس سنغافورة</a:t>
            </a:r>
            <a:endParaRPr lang="en-US" sz="4000" dirty="0">
              <a:solidFill>
                <a:schemeClr val="hlink"/>
              </a:solidFill>
              <a:ea typeface="ＭＳ Ｐゴシック" charset="0"/>
            </a:endParaRPr>
          </a:p>
        </p:txBody>
      </p:sp>
    </p:spTree>
    <p:extLst>
      <p:ext uri="{BB962C8B-B14F-4D97-AF65-F5344CB8AC3E}">
        <p14:creationId xmlns:p14="http://schemas.microsoft.com/office/powerpoint/2010/main" val="103335482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36512" y="2318104"/>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كأعضاء في ملكوت المسيح، فنحن ينبغي لنا أن نقبل [المرسلين] لكي نكون عاملين معهم بالحق</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a:t>
            </a: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8</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a:t>
            </a:r>
          </a:p>
        </p:txBody>
      </p:sp>
      <p:sp>
        <p:nvSpPr>
          <p:cNvPr id="7" name="Text Box 3"/>
          <p:cNvSpPr txBox="1">
            <a:spLocks noChangeArrowheads="1"/>
          </p:cNvSpPr>
          <p:nvPr/>
        </p:nvSpPr>
        <p:spPr bwMode="auto">
          <a:xfrm>
            <a:off x="8170701" y="44450"/>
            <a:ext cx="86836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٣٠٥</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6958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937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5571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2863792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324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6217423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360845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4243695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20810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786248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93794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كانت الكنيسة المنزلية موجودة على أنها المؤسسة الأساسية، التي تنشر حق عهد الله الجديد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٣- ٤).</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0326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503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36670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1596994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116393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endPar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40495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43171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في مدرسة المجتمع الدولية الآن أكثر من 400 طالب</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422525" y="4025900"/>
            <a:ext cx="1905000"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الضيافة المسيحية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يجب على المؤمنين أن يستبدلوا معارضة يسوع مثل معارضة ديوتريفيس (الآيات ٩- ١١ أ) بالأعمال الصالحة المضيافة مثل ديمتريوس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١١ ب -١٢ ).</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410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32393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084398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٣ يوحنا ١ : ٩-١٠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9 كتبت إلى الكنيسة ولكن ديوتريفس -الذي يحب أن يكون الأول بينهم- لا يقبلنا</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من أجل ذلك إذا جئت فسأذكره بأعماله التي يعملها، هاذرا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علينا بأقوال خبيثة. وإذ هو غير مكتف بهذه، لا يقبل الإخوة، ويمنع أيضا الذين يريدون، ويطردهم من الكنيسة.</a:t>
            </a:r>
          </a:p>
        </p:txBody>
      </p:sp>
    </p:spTree>
    <p:extLst>
      <p:ext uri="{BB962C8B-B14F-4D97-AF65-F5344CB8AC3E}">
        <p14:creationId xmlns:p14="http://schemas.microsoft.com/office/powerpoint/2010/main" val="45855122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Rectangle 5"/>
          <p:cNvSpPr>
            <a:spLocks noChangeArrowheads="1"/>
          </p:cNvSpPr>
          <p:nvPr/>
        </p:nvSpPr>
        <p:spPr bwMode="auto">
          <a:xfrm>
            <a:off x="3752777" y="211138"/>
            <a:ext cx="2444901"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ديوتريفس</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يقتات من زيوس</a:t>
            </a:r>
            <a:endParaRPr kumimoji="0" lang="en-US" altLang="zh-CN"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يهذر عن يوحنا الرسول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رفض المبشرين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طرد الداعمين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81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ar-JO" sz="8000" dirty="0">
                <a:solidFill>
                  <a:schemeClr val="tx1"/>
                </a:solidFill>
                <a:ea typeface="ＭＳ Ｐゴシック" charset="0"/>
                <a:cs typeface="Arial" panose="020B0604020202020204" pitchFamily="34" charset="0"/>
              </a:rPr>
              <a:t>العوائق</a:t>
            </a:r>
            <a:endParaRPr lang="en-US" sz="8000" dirty="0">
              <a:solidFill>
                <a:schemeClr val="tx1"/>
              </a:solidFill>
              <a:ea typeface="ＭＳ Ｐゴシック" charset="0"/>
              <a:cs typeface="Arial" panose="020B0604020202020204" pitchFamily="34" charset="0"/>
            </a:endParaRPr>
          </a:p>
        </p:txBody>
      </p:sp>
      <p:sp>
        <p:nvSpPr>
          <p:cNvPr id="4" name="Title 1"/>
          <p:cNvSpPr txBox="1">
            <a:spLocks/>
          </p:cNvSpPr>
          <p:nvPr/>
        </p:nvSpPr>
        <p:spPr bwMode="auto">
          <a:xfrm rot="1727232">
            <a:off x="-328813" y="3169759"/>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العوائق</a:t>
            </a:r>
            <a:endParaRPr kumimoji="0" lang="en-US"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84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ar-JO" sz="7200" dirty="0">
                <a:latin typeface="Arial" panose="020B0604020202020204" pitchFamily="34" charset="0"/>
                <a:cs typeface="Arial" panose="020B0604020202020204" pitchFamily="34" charset="0"/>
              </a:rPr>
              <a:t>هل يجب علينا</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أن نسمي</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المعلمين الكذبة</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بالإسم؟</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فعل ذلك.</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24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0" y="1196753"/>
            <a:ext cx="2667000" cy="2303686"/>
          </a:xfrm>
        </p:spPr>
        <p:txBody>
          <a:bodyPr/>
          <a:lstStyle/>
          <a:p>
            <a:pPr>
              <a:defRPr/>
            </a:pPr>
            <a:r>
              <a:rPr lang="ar-JO" sz="7200" dirty="0">
                <a:latin typeface="Arial" panose="020B0604020202020204" pitchFamily="34" charset="0"/>
                <a:cs typeface="Arial" panose="020B0604020202020204" pitchFamily="34" charset="0"/>
              </a:rPr>
              <a:t>هارولد</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كامبينج</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6477000" y="5082803"/>
            <a:ext cx="266700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في عام 1994</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9" name="Title 1"/>
          <p:cNvSpPr txBox="1">
            <a:spLocks/>
          </p:cNvSpPr>
          <p:nvPr/>
        </p:nvSpPr>
        <p:spPr bwMode="auto">
          <a:xfrm>
            <a:off x="3095626"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أيار 2011</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10" name="Title 1"/>
          <p:cNvSpPr txBox="1">
            <a:spLocks/>
          </p:cNvSpPr>
          <p:nvPr/>
        </p:nvSpPr>
        <p:spPr bwMode="auto">
          <a:xfrm>
            <a:off x="35322" y="5114926"/>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تشرين الأول 2011</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Tree>
    <p:extLst>
      <p:ext uri="{BB962C8B-B14F-4D97-AF65-F5344CB8AC3E}">
        <p14:creationId xmlns:p14="http://schemas.microsoft.com/office/powerpoint/2010/main" val="3127638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اعترف كامبينج في مقابلة خاصة</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أنه لم يعد يعتقد</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بإمكان أي شخص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يعرف وقت ال</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إ</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ختطاف أو نهاية العالم،</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في تناقض شديد مع موقفه الثابت سابق</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بخصوص هذا الموضوع. في آذار 2012 صرّح أن محاولته للتنب</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ؤ</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بالموعد كانت</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خاطئة، وأن منتقديه كانوا على حق في تأكيدهم على</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كلمات متى 24: 36 </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وَأَمَّا ذَلِكَ ٱلْيَوْمُ وَتِلْكَ ٱلسَّاعَةُ فَلَا يَعْلَمُ بِهِمَا أَحَدٌ</a:t>
            </a:r>
            <a:r>
              <a:rPr lang="ar-JO" sz="3200" dirty="0">
                <a:solidFill>
                  <a:srgbClr val="FFFFFF"/>
                </a:solidFill>
                <a:effectLst>
                  <a:glow rad="355600">
                    <a:srgbClr val="000000"/>
                  </a:glow>
                </a:effectLst>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وأضاف أنه يبحث الآن في الكتاب المقدس</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بحماس أكثر... ليس لإيجاد تواريخ، </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بل أن يكون أكثر إخلاص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لفهمه.</a:t>
            </a:r>
            <a:endParaRPr kumimoji="0" lang="en-US"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2209977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كاتدرائية القديس توما، في مدراس، بالهند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207441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أحد أقدم وأقوى التقاليد أنه في عام 52 م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(بين رحلتي بولس التبشيرية الثانية والثالثة)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الرسول توما أخذ الإنجيل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الهند وحتى إلى الصين.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3166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توما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026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4" name="Rectangle 2"/>
          <p:cNvSpPr txBox="1">
            <a:spLocks noChangeArrowheads="1"/>
          </p:cNvSpPr>
          <p:nvPr/>
        </p:nvSpPr>
        <p:spPr bwMode="auto">
          <a:xfrm>
            <a:off x="224444" y="1596994"/>
            <a:ext cx="867645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المعلمون المتنقلون لأنهم من أجل اسمه خرجوا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t>7</a:t>
            </a:r>
            <a:r>
              <a:rPr kumimoji="0" lang="ar-JO" sz="4000" u="none" strike="noStrike" kern="1200" cap="none" spc="0" normalizeH="0" baseline="0" noProof="0" dirty="0">
                <a:ln>
                  <a:noFill/>
                </a:ln>
                <a:solidFill>
                  <a:srgbClr val="FFFFFF"/>
                </a:solidFill>
                <a:effectLst>
                  <a:glow rad="127000">
                    <a:srgbClr val="000000"/>
                  </a:glow>
                </a:effectLst>
                <a:uLnTx/>
                <a:uFillTx/>
              </a:rPr>
              <a:t>)  </a:t>
            </a:r>
            <a:r>
              <a:rPr kumimoji="0" lang="en-US" sz="4000" u="none" strike="noStrike" kern="1200" cap="none" spc="0" normalizeH="0" baseline="0" noProof="0" dirty="0">
                <a:ln>
                  <a:noFill/>
                </a:ln>
                <a:solidFill>
                  <a:srgbClr val="FFFFFF"/>
                </a:solidFill>
                <a:effectLst>
                  <a:glow rad="127000">
                    <a:srgbClr val="000000"/>
                  </a:glow>
                </a:effectLst>
                <a:uLnTx/>
                <a:uFillTx/>
              </a:rPr>
              <a:t>)</a:t>
            </a:r>
            <a:r>
              <a:rPr kumimoji="0" lang="ar-JO" sz="4000" u="none" strike="noStrike" kern="1200" cap="none" spc="0" normalizeH="0" baseline="0" noProof="0" dirty="0">
                <a:ln>
                  <a:noFill/>
                </a:ln>
                <a:solidFill>
                  <a:srgbClr val="FFFFFF"/>
                </a:solidFill>
                <a:effectLst>
                  <a:glow rad="127000">
                    <a:srgbClr val="000000"/>
                  </a:glow>
                </a:effectLst>
                <a:uLnTx/>
                <a:uFillTx/>
              </a:rPr>
              <a:t> لأن لديهم رسالة لا يعتبرها غير المؤمن جديرة بالدعم</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ف</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Tree>
    <p:extLst>
      <p:ext uri="{BB962C8B-B14F-4D97-AF65-F5344CB8AC3E}">
        <p14:creationId xmlns:p14="http://schemas.microsoft.com/office/powerpoint/2010/main" val="20573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ذلك الوقت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كنا نحن الرسل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جميعاً</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أورشليم... وقمنا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بتقسيم مناطق العالم،</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بحيث يذهب كل واحد 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إلى المنطقة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التي وقعت له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وإلى الأمة التي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أرسله الرب إليها.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6382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وحسب القرعة،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كانت الهند من نصيب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وهو التوأم أيض</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فلم يرغب بالذهاب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أنه لضعف في الجسد،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يستطيع السفر،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وأنا رجل عبراني؛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يمكنني أن أمضي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الهنود وأبشر بالحق؟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7699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وبينما كان يفكر ويتحدث،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ظهر له المخلص ليلاً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له: لا تخف يا توما،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 إلى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وأكرز بالكلمة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 نعمتي معك.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0272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لكنه لم يطع،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أرسلني حيثما شئت،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ولكن إلى مكان آخر،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إلى الهنود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لن أذهب.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5094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وبينما هو</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يتكلم ويفكر هكذا،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تصادف أنه كان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ما قادم من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يدعى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6540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0918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جاء تاجر من الهند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أسمه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وأمره أن يبتاع نجار</a:t>
            </a: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ويأتي بهِ إليه.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4782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وحالاً رآه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ماشي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السوق</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عند الظهيرة وقال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أترغب في أن تبتاع نجار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له: نعم.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له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لدي عبد نجار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وأرغب أن أبيعه.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903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وبقولهِ هذا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أراه توما من البعيد،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واتفق معه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ثلاثة </a:t>
            </a:r>
            <a:r>
              <a:rPr lang="ar-JO" sz="2800" b="1" dirty="0">
                <a:solidFill>
                  <a:srgbClr val="000000"/>
                </a:solidFill>
                <a:latin typeface="Arial" panose="020B0604020202020204" pitchFamily="34" charset="0"/>
                <a:cs typeface="Arial" panose="020B0604020202020204" pitchFamily="34" charset="0"/>
              </a:rPr>
              <a:t> لترات</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الفضة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مختومة،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وكتب صك 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قائلاً: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3821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ابن يوسف النجار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أقر بأني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قد بعت عبدي،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المدعو يهوذا،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 يا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جوندافورس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ملك الهنود.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3676758"/>
      </p:ext>
    </p:extLst>
  </p:cSld>
  <p:clrMapOvr>
    <a:masterClrMapping/>
  </p:clrMapOvr>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8920</TotalTime>
  <Words>7391</Words>
  <Application>Microsoft Macintosh PowerPoint</Application>
  <PresentationFormat>On-screen Show (4:3)</PresentationFormat>
  <Paragraphs>1213</Paragraphs>
  <Slides>170</Slides>
  <Notes>134</Notes>
  <HiddenSlides>0</HiddenSlides>
  <MMClips>0</MMClips>
  <ScaleCrop>false</ScaleCrop>
  <HeadingPairs>
    <vt:vector size="8" baseType="variant">
      <vt:variant>
        <vt:lpstr>Fonts Used</vt:lpstr>
      </vt:variant>
      <vt:variant>
        <vt:i4>11</vt:i4>
      </vt:variant>
      <vt:variant>
        <vt:lpstr>Theme</vt:lpstr>
      </vt:variant>
      <vt:variant>
        <vt:i4>52</vt:i4>
      </vt:variant>
      <vt:variant>
        <vt:lpstr>Embedded OLE Servers</vt:lpstr>
      </vt:variant>
      <vt:variant>
        <vt:i4>1</vt:i4>
      </vt:variant>
      <vt:variant>
        <vt:lpstr>Slide Titles</vt:lpstr>
      </vt:variant>
      <vt:variant>
        <vt:i4>170</vt:i4>
      </vt:variant>
    </vt:vector>
  </HeadingPairs>
  <TitlesOfParts>
    <vt:vector size="234" baseType="lpstr">
      <vt:lpstr>26</vt:lpstr>
      <vt:lpstr>Aril</vt:lpstr>
      <vt:lpstr>ＭＳ Ｐゴシック</vt:lpstr>
      <vt:lpstr>ヒラギノ角ゴ Pro W3</vt:lpstr>
      <vt:lpstr>Accordance</vt:lpstr>
      <vt:lpstr>Arial</vt:lpstr>
      <vt:lpstr>Calibri</vt:lpstr>
      <vt:lpstr>Comic Sans MS</vt:lpstr>
      <vt:lpstr>Tahoma</vt:lpstr>
      <vt:lpstr>Times New Roman</vt:lpstr>
      <vt:lpstr>Wingdings</vt:lpstr>
      <vt:lpstr>3_Blank Presentation</vt:lpstr>
      <vt:lpstr>1_Expedition</vt:lpstr>
      <vt:lpstr>1_Default Design</vt:lpstr>
      <vt:lpstr>Default Design</vt:lpstr>
      <vt:lpstr>Beam</vt:lpstr>
      <vt:lpstr>3_Default Design</vt:lpstr>
      <vt:lpstr>4_Default Design</vt:lpstr>
      <vt:lpstr>49_Blank Presentation</vt:lpstr>
      <vt:lpstr>5_Default Design</vt:lpstr>
      <vt:lpstr>15_Default Design</vt:lpstr>
      <vt:lpstr>1_Office Theme</vt:lpstr>
      <vt:lpstr>Blank Presentation</vt:lpstr>
      <vt:lpstr>7_Office Theme</vt:lpstr>
      <vt:lpstr>6_Expedition</vt:lpstr>
      <vt:lpstr>7_Expedition</vt:lpstr>
      <vt:lpstr>8_Expedition</vt:lpstr>
      <vt:lpstr>9_Expedition</vt:lpstr>
      <vt:lpstr>2_Office Theme</vt:lpstr>
      <vt:lpstr>6_Blank Presentation</vt:lpstr>
      <vt:lpstr>50_Blank Presentation</vt:lpstr>
      <vt:lpstr>2_Expedition</vt:lpstr>
      <vt:lpstr>4_Expedition</vt:lpstr>
      <vt:lpstr>10_Expedition</vt:lpstr>
      <vt:lpstr>11_Expedition</vt:lpstr>
      <vt:lpstr>4_Beam</vt:lpstr>
      <vt:lpstr>2_Orbit</vt:lpstr>
      <vt:lpstr>12_Default Design</vt:lpstr>
      <vt:lpstr>6_Default Design</vt:lpstr>
      <vt:lpstr>Compass</vt:lpstr>
      <vt:lpstr>7_Blank Presentation</vt:lpstr>
      <vt:lpstr>13_Expedition</vt:lpstr>
      <vt:lpstr>12_Blank Presentation</vt:lpstr>
      <vt:lpstr>9_Blank Presentation</vt:lpstr>
      <vt:lpstr>9_Office Theme</vt:lpstr>
      <vt:lpstr>15_Office Theme</vt:lpstr>
      <vt:lpstr>Maple</vt:lpstr>
      <vt:lpstr>1_Blank Presentation</vt:lpstr>
      <vt:lpstr>7_Default Design</vt:lpstr>
      <vt:lpstr>1_Cascade</vt:lpstr>
      <vt:lpstr>6_Orbit</vt:lpstr>
      <vt:lpstr>52_Blank Presentation</vt:lpstr>
      <vt:lpstr>1_Clipboard</vt:lpstr>
      <vt:lpstr>30_Default Design</vt:lpstr>
      <vt:lpstr>8_Default Design</vt:lpstr>
      <vt:lpstr>35_Default Design</vt:lpstr>
      <vt:lpstr>5_Beam</vt:lpstr>
      <vt:lpstr>3_Beam</vt:lpstr>
      <vt:lpstr>36_Default Design</vt:lpstr>
      <vt:lpstr>8_Office Theme</vt:lpstr>
      <vt:lpstr>6_Beam</vt:lpstr>
      <vt:lpstr>8_Blank Presentation</vt:lpstr>
      <vt:lpstr>2_Beam</vt:lpstr>
      <vt:lpstr>Worksheet</vt:lpstr>
      <vt:lpstr> ٣ يوحنا</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(الإله, الرب) </vt:lpstr>
      <vt:lpstr>٣ يوحنا - مخطط الملخص</vt:lpstr>
      <vt:lpstr>Acrostic Bible – 3 John</vt:lpstr>
      <vt:lpstr>كن معطياً</vt:lpstr>
      <vt:lpstr>كيف يمكنني اعتبار الحق على أنه الحق، بينما يرى الكثير من الآخرين الحق بشكل مختلف؟</vt:lpstr>
      <vt:lpstr>الحق هو الحق</vt:lpstr>
      <vt:lpstr>رسائل العهد الجديد ٢٧  </vt:lpstr>
      <vt:lpstr>هل أنت بحاجة إلى طاعة حق الله؟</vt:lpstr>
      <vt:lpstr>PowerPoint Presentation</vt:lpstr>
      <vt:lpstr>عِش حق الله من خلال دعم الإرساليات بالطريقة التي وضعها الله لك.</vt:lpstr>
      <vt:lpstr>ماذا عنك؟</vt:lpstr>
      <vt:lpstr>PowerPoint Presentation</vt:lpstr>
      <vt:lpstr>من أنا؟ (جذور العائلة)</vt:lpstr>
      <vt:lpstr>من أنا؟ (جذور التعليم).</vt:lpstr>
      <vt:lpstr>من أنا؟ (شغفي).</vt:lpstr>
      <vt:lpstr>من أنا؟ (شغفي)</vt:lpstr>
      <vt:lpstr>20 شباط 1991 : التحرك إلى سنغافورة</vt:lpstr>
      <vt:lpstr>أولادنا الثلاثة</vt:lpstr>
      <vt:lpstr>أولادنا الثلاثة</vt:lpstr>
      <vt:lpstr>عائلة جريفيث 28 تشرين ثاني 2019</vt:lpstr>
      <vt:lpstr>كيرت (35) وكارا يمتلكون شركة أعمال استشارية قرب مدينة سياتل</vt:lpstr>
      <vt:lpstr>كيرت وكارا يمتلكون حركاتهم الترادفية</vt:lpstr>
      <vt:lpstr>ستيفن, كيتي وجيسي في جيج هاربور</vt:lpstr>
      <vt:lpstr>حفيدنا ذو السنتين جيسي</vt:lpstr>
      <vt:lpstr>ستيفن (32) هو طيار في الشركة المتحدة يتنقل إلى سياتل من إس إف أو  </vt:lpstr>
      <vt:lpstr>جون (29) فنان تشكيلي في ريدلاندز, كاليفورنيا</vt:lpstr>
      <vt:lpstr>كن معطياً</vt:lpstr>
      <vt:lpstr>القدرة أم النزاهة؟</vt:lpstr>
      <vt:lpstr>كيف يمكنني اعتبار الحق على أنه الحق، بينما يرى الكثير من الآخرين الحق بشكل مختلف؟</vt:lpstr>
      <vt:lpstr>الحق هو الحق</vt:lpstr>
      <vt:lpstr>ما علمته في كلية سنغافورة للكتاب المقدس</vt:lpstr>
      <vt:lpstr>رسائل العهد الجديد ٢٧  </vt:lpstr>
      <vt:lpstr>هل أنت بحاجة إلى طاعة حق الله؟</vt:lpstr>
      <vt:lpstr>نظرة عامة على العهد الجديد</vt:lpstr>
      <vt:lpstr>المناسبة</vt:lpstr>
      <vt:lpstr>المناسبة</vt:lpstr>
      <vt:lpstr>إصحاحات العهد الجديد</vt:lpstr>
      <vt:lpstr>أعداد أسفار الإصحاح الواحد في العهد الجديد</vt:lpstr>
      <vt:lpstr>2 يوحنا مقابل 3 يوحنا</vt:lpstr>
      <vt:lpstr>2 يوحنا مقابل 3 يوحنا</vt:lpstr>
      <vt:lpstr>٣ يوحنا ١ : ١-٤</vt:lpstr>
      <vt:lpstr>كيف نطيع  حق الله؟</vt:lpstr>
      <vt:lpstr>PowerPoint Presentation</vt:lpstr>
      <vt:lpstr>PowerPoint Presentation</vt:lpstr>
      <vt:lpstr>PowerPoint Presentation</vt:lpstr>
      <vt:lpstr>مفاتيح البطاقة البريدية</vt:lpstr>
      <vt:lpstr>هل ستصلي؟</vt:lpstr>
      <vt:lpstr>مؤسستنا الإرسالية</vt:lpstr>
      <vt:lpstr>طلاب كلية سنغافورة للكتاب المقدس</vt:lpstr>
      <vt:lpstr>قمت بالإشراف على طلاب الدكتوراة في الخدمة في كلية سنغافورة للكتاب المقدس ( 2009-2021 )</vt:lpstr>
      <vt:lpstr>كلية الكتاب المقدس سنغافورة</vt:lpstr>
      <vt:lpstr>PowerPoint Presentation</vt:lpstr>
      <vt:lpstr>تايلاند • منغوليا • ميانمار • أندونيسيا</vt:lpstr>
      <vt:lpstr>طلاب كلية سنغافورة للكتاب المقدس</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العربية </vt:lpstr>
      <vt:lpstr>BibleStudyDownloads.org</vt:lpstr>
      <vt:lpstr>PowerPoint Presentation</vt:lpstr>
      <vt:lpstr>تايلاند • منغوليا • ميانمار • أندونيسيا</vt:lpstr>
      <vt:lpstr>في مدرسة المجتمع الدولية الآن أكثر من 400 طالب</vt:lpstr>
      <vt:lpstr>الضيافة المسيحية</vt:lpstr>
      <vt:lpstr>٣ يوحنا - مخطط الملخص</vt:lpstr>
      <vt:lpstr>PowerPoint Presentation</vt:lpstr>
      <vt:lpstr>٣ يوحنا ١ : ٩-١٠  9 كتبت إلى الكنيسة ولكن ديوتريفس -الذي يحب أن يكون الأول بينهم- لا يقبلنا 10 من أجل ذلك إذا جئت فسأذكره بأعماله التي يعملها، هاذراً علينا بأقوال خبيثة. وإذ هو غير مكتف بهذه، لا يقبل الإخوة، ويمنع أيضا الذين يريدون، ويطردهم من الكنيسة.</vt:lpstr>
      <vt:lpstr>PowerPoint Presentation</vt:lpstr>
      <vt:lpstr>العوائق</vt:lpstr>
      <vt:lpstr>هل يجب علينا أن نسمي المعلمين الكذبة بالإسم؟</vt:lpstr>
      <vt:lpstr>هارولد كامبينج</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شعب كنيسة الطرق المتقاطقة• حزيران 2021</vt:lpstr>
      <vt:lpstr>Our People</vt:lpstr>
      <vt:lpstr>ريك وسوزان 2006-2021</vt:lpstr>
      <vt:lpstr>Our People</vt:lpstr>
      <vt:lpstr>Missions Giving</vt:lpstr>
      <vt:lpstr>٣ يوحنا ١١   أيها الحبيب، لا تتمثل بالشر بل بالخير، لأن من يصنع الخير هو من الله، ومن يصنع الشر فلم يبصر الله.</vt:lpstr>
      <vt:lpstr>PowerPoint Presentation</vt:lpstr>
      <vt:lpstr>PowerPoint Presentation</vt:lpstr>
      <vt:lpstr>نمّوا أنفسكم لتصبحوا رجالاً جديرين بالثقة. </vt:lpstr>
      <vt:lpstr>الإرساليات في سنغافورة عام 1990 = 549 مؤمناً لكل مرسل واحد</vt:lpstr>
      <vt:lpstr>الإرساليات في سنغافورة عام 2009 = 200 مؤمناً لكل مرسل واحد</vt:lpstr>
      <vt:lpstr>حوالي ثلث الكنائس لم ترسل حتى مرسلاً واحداً.</vt:lpstr>
      <vt:lpstr>رؤيتنا</vt:lpstr>
      <vt:lpstr>الطرق المتقاطعة في الإرساليات</vt:lpstr>
      <vt:lpstr>عطاء الإرساليات</vt:lpstr>
      <vt:lpstr>PowerPoint Presentation</vt:lpstr>
      <vt:lpstr>PowerPoint Presentation</vt:lpstr>
      <vt:lpstr>PowerPoint Presentation</vt:lpstr>
      <vt:lpstr>Myanmar 2014?</vt:lpstr>
      <vt:lpstr>سارة، ونوح وكيزيا تشيرو</vt:lpstr>
      <vt:lpstr>نوح (قبيلة التشيرو، مانيبور)</vt:lpstr>
      <vt:lpstr>نوح (قبيلة التشيرو، مانيبور)</vt:lpstr>
      <vt:lpstr>موازنة العلاقات مع المهام (13- 15).</vt:lpstr>
      <vt:lpstr>كيف نطيع  حق الله؟</vt:lpstr>
      <vt:lpstr>عِش حق الله من خلال دعم الإرساليات بالطريقة التي وضعها الله لك.</vt:lpstr>
      <vt:lpstr>البيان الموجز</vt:lpstr>
      <vt:lpstr>PowerPoint Presentation</vt:lpstr>
      <vt:lpstr>ماذا عنك؟</vt:lpstr>
      <vt:lpstr>PowerPoint Presentation</vt:lpstr>
      <vt:lpstr>وعظ العهد الجديد • BibleStudyDownloads.org</vt:lpstr>
      <vt:lpstr>رحلة التعليم       في نيبال</vt:lpstr>
      <vt:lpstr>عشنا مع عائلة نيبالية</vt:lpstr>
      <vt:lpstr>قمنا بالتدريس في كلية الدراسات العليا           في اللاهوت في جبال الهيمالايا</vt:lpstr>
      <vt:lpstr>Name</vt:lpstr>
      <vt:lpstr>كان لدينا الكثير من المجموعات الصغيرة</vt:lpstr>
      <vt:lpstr>Name</vt:lpstr>
      <vt:lpstr>Name</vt:lpstr>
      <vt:lpstr>واجبات وواجبات أكثر</vt:lpstr>
      <vt:lpstr>واجبات وواجبات أكثر</vt:lpstr>
      <vt:lpstr>Name</vt:lpstr>
      <vt:lpstr>مؤمنون معمدون حديثاً</vt:lpstr>
      <vt:lpstr>القس أناندا تامانغ</vt:lpstr>
      <vt:lpstr>يدير الفقس أناندا مدرسة تدريبية</vt:lpstr>
      <vt:lpstr>شكراً لله  من أجل النمو  في كنيسة نيبال.</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الفرضية</vt:lpstr>
      <vt:lpstr>عنوان البطاقة</vt:lpstr>
      <vt:lpstr>التأليف</vt:lpstr>
      <vt:lpstr>الظروف</vt:lpstr>
      <vt:lpstr>الحجة</vt:lpstr>
      <vt:lpstr>الملخص</vt:lpstr>
      <vt:lpstr>الملخص</vt:lpstr>
      <vt:lpstr>PowerPoint Presentation</vt:lpstr>
      <vt:lpstr>مسح العهد الجديد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271</cp:revision>
  <dcterms:created xsi:type="dcterms:W3CDTF">2003-04-21T16:31:52Z</dcterms:created>
  <dcterms:modified xsi:type="dcterms:W3CDTF">2024-03-15T13:49:54Z</dcterms:modified>
</cp:coreProperties>
</file>